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3.jpg" ContentType="image/jpeg"/>
  <Override PartName="/ppt/media/image15.jpg" ContentType="image/jpeg"/>
  <Override PartName="/ppt/media/image18.jpg" ContentType="image/jpeg"/>
  <Override PartName="/ppt/media/image19.jpg" ContentType="image/jpeg"/>
  <Override PartName="/ppt/media/image23.jpg" ContentType="image/jpeg"/>
  <Override PartName="/ppt/media/image24.jpg" ContentType="image/jpeg"/>
  <Override PartName="/ppt/media/image25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0.jpg" ContentType="image/jpeg"/>
  <Override PartName="/ppt/media/image31.jpg" ContentType="image/jpeg"/>
  <Override PartName="/ppt/media/image32.jpg" ContentType="image/jpeg"/>
  <Override PartName="/ppt/media/image33.jpg" ContentType="image/jpeg"/>
  <Override PartName="/ppt/media/image34.jpg" ContentType="image/jpeg"/>
  <Override PartName="/ppt/media/image37.jpg" ContentType="image/jpeg"/>
  <Override PartName="/ppt/media/image38.jpg" ContentType="image/jpeg"/>
  <Override PartName="/ppt/media/image39.jpg" ContentType="image/jpeg"/>
  <Override PartName="/ppt/media/image40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70" r:id="rId7"/>
    <p:sldId id="260" r:id="rId8"/>
    <p:sldId id="261" r:id="rId9"/>
    <p:sldId id="265" r:id="rId10"/>
    <p:sldId id="266" r:id="rId11"/>
    <p:sldId id="267" r:id="rId12"/>
    <p:sldId id="269" r:id="rId13"/>
  </p:sldIdLst>
  <p:sldSz cx="12192000" cy="6858000"/>
  <p:notesSz cx="12192000" cy="6858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Tmon몬소리 Black" panose="02000A03000000000000" pitchFamily="2" charset="-127"/>
      <p:bold r:id="rId18"/>
    </p:embeddedFont>
    <p:embeddedFont>
      <p:font typeface="배달의민족 주아" panose="02020603020101020101" pitchFamily="18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0593BC-3033-4302-B7BE-75F20364AA13}" v="190" dt="2022-09-15T17:51:23.12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11" autoAdjust="0"/>
    <p:restoredTop sz="91562" autoAdjust="0"/>
  </p:normalViewPr>
  <p:slideViewPr>
    <p:cSldViewPr>
      <p:cViewPr>
        <p:scale>
          <a:sx n="66" d="100"/>
          <a:sy n="66" d="100"/>
        </p:scale>
        <p:origin x="1968" y="113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 민지" userId="95b47589419e0fb5" providerId="LiveId" clId="{710593BC-3033-4302-B7BE-75F20364AA13}"/>
    <pc:docChg chg="undo redo custSel addSld modSld sldOrd">
      <pc:chgData name="주 민지" userId="95b47589419e0fb5" providerId="LiveId" clId="{710593BC-3033-4302-B7BE-75F20364AA13}" dt="2022-09-15T17:51:38.373" v="722" actId="1076"/>
      <pc:docMkLst>
        <pc:docMk/>
      </pc:docMkLst>
      <pc:sldChg chg="addSp delSp modSp mod addAnim delAnim modAnim">
        <pc:chgData name="주 민지" userId="95b47589419e0fb5" providerId="LiveId" clId="{710593BC-3033-4302-B7BE-75F20364AA13}" dt="2022-09-15T17:46:43.217" v="677"/>
        <pc:sldMkLst>
          <pc:docMk/>
          <pc:sldMk cId="0" sldId="257"/>
        </pc:sldMkLst>
        <pc:spChg chg="mod">
          <ac:chgData name="주 민지" userId="95b47589419e0fb5" providerId="LiveId" clId="{710593BC-3033-4302-B7BE-75F20364AA13}" dt="2022-09-15T17:46:39.980" v="676" actId="1076"/>
          <ac:spMkLst>
            <pc:docMk/>
            <pc:sldMk cId="0" sldId="257"/>
            <ac:spMk id="6" creationId="{00000000-0000-0000-0000-000000000000}"/>
          </ac:spMkLst>
        </pc:spChg>
        <pc:spChg chg="add del mod">
          <ac:chgData name="주 민지" userId="95b47589419e0fb5" providerId="LiveId" clId="{710593BC-3033-4302-B7BE-75F20364AA13}" dt="2022-09-15T17:42:31.515" v="592" actId="478"/>
          <ac:spMkLst>
            <pc:docMk/>
            <pc:sldMk cId="0" sldId="257"/>
            <ac:spMk id="14" creationId="{98927231-75A7-27F0-C937-E80E703E73BC}"/>
          </ac:spMkLst>
        </pc:spChg>
        <pc:spChg chg="add mod">
          <ac:chgData name="주 민지" userId="95b47589419e0fb5" providerId="LiveId" clId="{710593BC-3033-4302-B7BE-75F20364AA13}" dt="2022-09-15T17:44:26.251" v="641" actId="1076"/>
          <ac:spMkLst>
            <pc:docMk/>
            <pc:sldMk cId="0" sldId="257"/>
            <ac:spMk id="15" creationId="{00F2A185-4767-CC34-E8DC-E0F56611A5E6}"/>
          </ac:spMkLst>
        </pc:spChg>
      </pc:sldChg>
      <pc:sldChg chg="modSp mod">
        <pc:chgData name="주 민지" userId="95b47589419e0fb5" providerId="LiveId" clId="{710593BC-3033-4302-B7BE-75F20364AA13}" dt="2022-09-15T12:57:09.707" v="0" actId="2711"/>
        <pc:sldMkLst>
          <pc:docMk/>
          <pc:sldMk cId="0" sldId="260"/>
        </pc:sldMkLst>
        <pc:spChg chg="mod">
          <ac:chgData name="주 민지" userId="95b47589419e0fb5" providerId="LiveId" clId="{710593BC-3033-4302-B7BE-75F20364AA13}" dt="2022-09-15T12:57:09.707" v="0" actId="2711"/>
          <ac:spMkLst>
            <pc:docMk/>
            <pc:sldMk cId="0" sldId="260"/>
            <ac:spMk id="2" creationId="{00000000-0000-0000-0000-000000000000}"/>
          </ac:spMkLst>
        </pc:spChg>
      </pc:sldChg>
      <pc:sldChg chg="addSp delSp modSp mod modAnim">
        <pc:chgData name="주 민지" userId="95b47589419e0fb5" providerId="LiveId" clId="{710593BC-3033-4302-B7BE-75F20364AA13}" dt="2022-09-15T17:32:49.767" v="369" actId="478"/>
        <pc:sldMkLst>
          <pc:docMk/>
          <pc:sldMk cId="0" sldId="261"/>
        </pc:sldMkLst>
        <pc:spChg chg="add mod">
          <ac:chgData name="주 민지" userId="95b47589419e0fb5" providerId="LiveId" clId="{710593BC-3033-4302-B7BE-75F20364AA13}" dt="2022-09-15T17:29:37.380" v="324" actId="1076"/>
          <ac:spMkLst>
            <pc:docMk/>
            <pc:sldMk cId="0" sldId="261"/>
            <ac:spMk id="3" creationId="{696A3A93-E78A-271F-5C47-D11CC947317A}"/>
          </ac:spMkLst>
        </pc:spChg>
        <pc:spChg chg="add mod">
          <ac:chgData name="주 민지" userId="95b47589419e0fb5" providerId="LiveId" clId="{710593BC-3033-4302-B7BE-75F20364AA13}" dt="2022-09-15T17:29:21.431" v="321" actId="1076"/>
          <ac:spMkLst>
            <pc:docMk/>
            <pc:sldMk cId="0" sldId="261"/>
            <ac:spMk id="5" creationId="{F56CD5AC-0F9C-2A4A-D365-880588895982}"/>
          </ac:spMkLst>
        </pc:spChg>
        <pc:spChg chg="del mod">
          <ac:chgData name="주 민지" userId="95b47589419e0fb5" providerId="LiveId" clId="{710593BC-3033-4302-B7BE-75F20364AA13}" dt="2022-09-15T17:32:49.767" v="369" actId="478"/>
          <ac:spMkLst>
            <pc:docMk/>
            <pc:sldMk cId="0" sldId="261"/>
            <ac:spMk id="8" creationId="{5A38850A-1439-5159-0AA4-40ABBFB46E5C}"/>
          </ac:spMkLst>
        </pc:spChg>
        <pc:spChg chg="mod ord">
          <ac:chgData name="주 민지" userId="95b47589419e0fb5" providerId="LiveId" clId="{710593BC-3033-4302-B7BE-75F20364AA13}" dt="2022-09-15T17:26:56.169" v="290" actId="1076"/>
          <ac:spMkLst>
            <pc:docMk/>
            <pc:sldMk cId="0" sldId="261"/>
            <ac:spMk id="10" creationId="{7C960633-ED55-CD1F-2F03-68F0183A8FC7}"/>
          </ac:spMkLst>
        </pc:spChg>
        <pc:spChg chg="mod ord">
          <ac:chgData name="주 민지" userId="95b47589419e0fb5" providerId="LiveId" clId="{710593BC-3033-4302-B7BE-75F20364AA13}" dt="2022-09-15T17:24:16.275" v="262" actId="1076"/>
          <ac:spMkLst>
            <pc:docMk/>
            <pc:sldMk cId="0" sldId="261"/>
            <ac:spMk id="12" creationId="{18970AEA-E85F-806E-BEE9-F69A2B295477}"/>
          </ac:spMkLst>
        </pc:spChg>
        <pc:spChg chg="mod ord">
          <ac:chgData name="주 민지" userId="95b47589419e0fb5" providerId="LiveId" clId="{710593BC-3033-4302-B7BE-75F20364AA13}" dt="2022-09-15T17:23:53.182" v="256" actId="1076"/>
          <ac:spMkLst>
            <pc:docMk/>
            <pc:sldMk cId="0" sldId="261"/>
            <ac:spMk id="14" creationId="{8CBE9300-CE51-A836-27C3-8BDC93EED753}"/>
          </ac:spMkLst>
        </pc:spChg>
        <pc:spChg chg="mod ord">
          <ac:chgData name="주 민지" userId="95b47589419e0fb5" providerId="LiveId" clId="{710593BC-3033-4302-B7BE-75F20364AA13}" dt="2022-09-15T17:23:13.275" v="248" actId="14100"/>
          <ac:spMkLst>
            <pc:docMk/>
            <pc:sldMk cId="0" sldId="261"/>
            <ac:spMk id="16" creationId="{2A960CB6-D276-CD5E-26CF-4575227CEB5D}"/>
          </ac:spMkLst>
        </pc:spChg>
        <pc:spChg chg="add del mod">
          <ac:chgData name="주 민지" userId="95b47589419e0fb5" providerId="LiveId" clId="{710593BC-3033-4302-B7BE-75F20364AA13}" dt="2022-09-15T17:32:49.767" v="369" actId="478"/>
          <ac:spMkLst>
            <pc:docMk/>
            <pc:sldMk cId="0" sldId="261"/>
            <ac:spMk id="23" creationId="{18A9E639-81A9-F6D6-51BD-DA565A91268D}"/>
          </ac:spMkLst>
        </pc:spChg>
        <pc:spChg chg="add mod ord">
          <ac:chgData name="주 민지" userId="95b47589419e0fb5" providerId="LiveId" clId="{710593BC-3033-4302-B7BE-75F20364AA13}" dt="2022-09-15T17:32:40.670" v="367" actId="14100"/>
          <ac:spMkLst>
            <pc:docMk/>
            <pc:sldMk cId="0" sldId="261"/>
            <ac:spMk id="24" creationId="{93DC5A60-2C64-6EFB-6E47-BE0695A4341C}"/>
          </ac:spMkLst>
        </pc:spChg>
        <pc:spChg chg="add mod ord">
          <ac:chgData name="주 민지" userId="95b47589419e0fb5" providerId="LiveId" clId="{710593BC-3033-4302-B7BE-75F20364AA13}" dt="2022-09-15T17:31:29.493" v="356" actId="14100"/>
          <ac:spMkLst>
            <pc:docMk/>
            <pc:sldMk cId="0" sldId="261"/>
            <ac:spMk id="25" creationId="{842D2D1A-0F4A-61EB-04EC-2F1B8582C00A}"/>
          </ac:spMkLst>
        </pc:spChg>
        <pc:spChg chg="add mod">
          <ac:chgData name="주 민지" userId="95b47589419e0fb5" providerId="LiveId" clId="{710593BC-3033-4302-B7BE-75F20364AA13}" dt="2022-09-15T17:30:11.323" v="332" actId="14100"/>
          <ac:spMkLst>
            <pc:docMk/>
            <pc:sldMk cId="0" sldId="261"/>
            <ac:spMk id="26" creationId="{EB146FFC-9D5A-CCC1-4079-A8133BCB2969}"/>
          </ac:spMkLst>
        </pc:spChg>
        <pc:picChg chg="add mod">
          <ac:chgData name="주 민지" userId="95b47589419e0fb5" providerId="LiveId" clId="{710593BC-3033-4302-B7BE-75F20364AA13}" dt="2022-09-15T17:22:44.187" v="242" actId="1076"/>
          <ac:picMkLst>
            <pc:docMk/>
            <pc:sldMk cId="0" sldId="261"/>
            <ac:picMk id="7" creationId="{D4374574-3178-1E08-2EE9-F088ADE55A7E}"/>
          </ac:picMkLst>
        </pc:picChg>
        <pc:picChg chg="add mod">
          <ac:chgData name="주 민지" userId="95b47589419e0fb5" providerId="LiveId" clId="{710593BC-3033-4302-B7BE-75F20364AA13}" dt="2022-09-15T17:26:27.249" v="284" actId="1076"/>
          <ac:picMkLst>
            <pc:docMk/>
            <pc:sldMk cId="0" sldId="261"/>
            <ac:picMk id="11" creationId="{34741AEC-DD8E-9D15-C6B2-6C9E065F631D}"/>
          </ac:picMkLst>
        </pc:picChg>
        <pc:picChg chg="add del mod">
          <ac:chgData name="주 민지" userId="95b47589419e0fb5" providerId="LiveId" clId="{710593BC-3033-4302-B7BE-75F20364AA13}" dt="2022-09-15T17:25:23.411" v="269" actId="478"/>
          <ac:picMkLst>
            <pc:docMk/>
            <pc:sldMk cId="0" sldId="261"/>
            <ac:picMk id="15" creationId="{938504A6-C515-0DBA-4287-F01244B9D948}"/>
          </ac:picMkLst>
        </pc:picChg>
        <pc:picChg chg="add mod">
          <ac:chgData name="주 민지" userId="95b47589419e0fb5" providerId="LiveId" clId="{710593BC-3033-4302-B7BE-75F20364AA13}" dt="2022-09-15T17:26:49.371" v="288" actId="1076"/>
          <ac:picMkLst>
            <pc:docMk/>
            <pc:sldMk cId="0" sldId="261"/>
            <ac:picMk id="18" creationId="{B718DCCD-82BC-BD1E-2729-39AB917780C2}"/>
          </ac:picMkLst>
        </pc:picChg>
        <pc:picChg chg="add mod">
          <ac:chgData name="주 민지" userId="95b47589419e0fb5" providerId="LiveId" clId="{710593BC-3033-4302-B7BE-75F20364AA13}" dt="2022-09-15T17:27:53.531" v="298" actId="1076"/>
          <ac:picMkLst>
            <pc:docMk/>
            <pc:sldMk cId="0" sldId="261"/>
            <ac:picMk id="20" creationId="{5D6021CE-D566-CF32-9ADA-FB4FF18264CF}"/>
          </ac:picMkLst>
        </pc:picChg>
        <pc:picChg chg="add mod">
          <ac:chgData name="주 민지" userId="95b47589419e0fb5" providerId="LiveId" clId="{710593BC-3033-4302-B7BE-75F20364AA13}" dt="2022-09-15T17:29:57.543" v="326" actId="1076"/>
          <ac:picMkLst>
            <pc:docMk/>
            <pc:sldMk cId="0" sldId="261"/>
            <ac:picMk id="22" creationId="{A835F1F3-6341-3B90-7377-674344A74830}"/>
          </ac:picMkLst>
        </pc:picChg>
        <pc:picChg chg="add mod">
          <ac:chgData name="주 민지" userId="95b47589419e0fb5" providerId="LiveId" clId="{710593BC-3033-4302-B7BE-75F20364AA13}" dt="2022-09-15T17:31:14.271" v="349" actId="1076"/>
          <ac:picMkLst>
            <pc:docMk/>
            <pc:sldMk cId="0" sldId="261"/>
            <ac:picMk id="28" creationId="{6C10FC9A-2FDA-0AD7-EE01-F41AB365CCFA}"/>
          </ac:picMkLst>
        </pc:picChg>
        <pc:picChg chg="add mod">
          <ac:chgData name="주 민지" userId="95b47589419e0fb5" providerId="LiveId" clId="{710593BC-3033-4302-B7BE-75F20364AA13}" dt="2022-09-15T17:32:17.124" v="362" actId="14100"/>
          <ac:picMkLst>
            <pc:docMk/>
            <pc:sldMk cId="0" sldId="261"/>
            <ac:picMk id="30" creationId="{196B8095-116E-8086-A1C9-79B4D22D1E2C}"/>
          </ac:picMkLst>
        </pc:picChg>
      </pc:sldChg>
      <pc:sldChg chg="addSp modSp mod modAnim">
        <pc:chgData name="주 민지" userId="95b47589419e0fb5" providerId="LiveId" clId="{710593BC-3033-4302-B7BE-75F20364AA13}" dt="2022-09-15T13:57:46.624" v="211"/>
        <pc:sldMkLst>
          <pc:docMk/>
          <pc:sldMk cId="1965018573" sldId="266"/>
        </pc:sldMkLst>
        <pc:spChg chg="mod ord">
          <ac:chgData name="주 민지" userId="95b47589419e0fb5" providerId="LiveId" clId="{710593BC-3033-4302-B7BE-75F20364AA13}" dt="2022-09-15T13:57:38.102" v="210" actId="14100"/>
          <ac:spMkLst>
            <pc:docMk/>
            <pc:sldMk cId="1965018573" sldId="266"/>
            <ac:spMk id="8" creationId="{5A38850A-1439-5159-0AA4-40ABBFB46E5C}"/>
          </ac:spMkLst>
        </pc:spChg>
        <pc:spChg chg="mod ord">
          <ac:chgData name="주 민지" userId="95b47589419e0fb5" providerId="LiveId" clId="{710593BC-3033-4302-B7BE-75F20364AA13}" dt="2022-09-15T13:56:04.077" v="190" actId="14100"/>
          <ac:spMkLst>
            <pc:docMk/>
            <pc:sldMk cId="1965018573" sldId="266"/>
            <ac:spMk id="10" creationId="{7C960633-ED55-CD1F-2F03-68F0183A8FC7}"/>
          </ac:spMkLst>
        </pc:spChg>
        <pc:spChg chg="mod ord">
          <ac:chgData name="주 민지" userId="95b47589419e0fb5" providerId="LiveId" clId="{710593BC-3033-4302-B7BE-75F20364AA13}" dt="2022-09-15T13:55:27.267" v="180" actId="14100"/>
          <ac:spMkLst>
            <pc:docMk/>
            <pc:sldMk cId="1965018573" sldId="266"/>
            <ac:spMk id="12" creationId="{18970AEA-E85F-806E-BEE9-F69A2B295477}"/>
          </ac:spMkLst>
        </pc:spChg>
        <pc:spChg chg="mod ord">
          <ac:chgData name="주 민지" userId="95b47589419e0fb5" providerId="LiveId" clId="{710593BC-3033-4302-B7BE-75F20364AA13}" dt="2022-09-15T13:54:15.083" v="165" actId="1076"/>
          <ac:spMkLst>
            <pc:docMk/>
            <pc:sldMk cId="1965018573" sldId="266"/>
            <ac:spMk id="14" creationId="{8CBE9300-CE51-A836-27C3-8BDC93EED753}"/>
          </ac:spMkLst>
        </pc:spChg>
        <pc:spChg chg="mod ord">
          <ac:chgData name="주 민지" userId="95b47589419e0fb5" providerId="LiveId" clId="{710593BC-3033-4302-B7BE-75F20364AA13}" dt="2022-09-15T13:52:58.345" v="153" actId="14100"/>
          <ac:spMkLst>
            <pc:docMk/>
            <pc:sldMk cId="1965018573" sldId="266"/>
            <ac:spMk id="16" creationId="{2A960CB6-D276-CD5E-26CF-4575227CEB5D}"/>
          </ac:spMkLst>
        </pc:spChg>
        <pc:picChg chg="add mod">
          <ac:chgData name="주 민지" userId="95b47589419e0fb5" providerId="LiveId" clId="{710593BC-3033-4302-B7BE-75F20364AA13}" dt="2022-09-15T13:52:40.629" v="149" actId="1076"/>
          <ac:picMkLst>
            <pc:docMk/>
            <pc:sldMk cId="1965018573" sldId="266"/>
            <ac:picMk id="5" creationId="{00662780-A172-4E53-D1BC-B7C5F1417E20}"/>
          </ac:picMkLst>
        </pc:picChg>
        <pc:picChg chg="add mod">
          <ac:chgData name="주 민지" userId="95b47589419e0fb5" providerId="LiveId" clId="{710593BC-3033-4302-B7BE-75F20364AA13}" dt="2022-09-15T13:54:15.083" v="165" actId="1076"/>
          <ac:picMkLst>
            <pc:docMk/>
            <pc:sldMk cId="1965018573" sldId="266"/>
            <ac:picMk id="7" creationId="{39F88B7B-6141-A002-192B-C6034B3229C1}"/>
          </ac:picMkLst>
        </pc:picChg>
        <pc:picChg chg="add mod">
          <ac:chgData name="주 민지" userId="95b47589419e0fb5" providerId="LiveId" clId="{710593BC-3033-4302-B7BE-75F20364AA13}" dt="2022-09-15T13:54:34.784" v="172" actId="1038"/>
          <ac:picMkLst>
            <pc:docMk/>
            <pc:sldMk cId="1965018573" sldId="266"/>
            <ac:picMk id="11" creationId="{8DF42820-2175-DA75-A0D1-83D239C03DDD}"/>
          </ac:picMkLst>
        </pc:picChg>
        <pc:picChg chg="add mod">
          <ac:chgData name="주 민지" userId="95b47589419e0fb5" providerId="LiveId" clId="{710593BC-3033-4302-B7BE-75F20364AA13}" dt="2022-09-15T13:55:50.535" v="186" actId="14100"/>
          <ac:picMkLst>
            <pc:docMk/>
            <pc:sldMk cId="1965018573" sldId="266"/>
            <ac:picMk id="15" creationId="{AB00C345-C62E-EBFC-A22B-94FBE2402A9C}"/>
          </ac:picMkLst>
        </pc:picChg>
        <pc:picChg chg="add mod">
          <ac:chgData name="주 민지" userId="95b47589419e0fb5" providerId="LiveId" clId="{710593BC-3033-4302-B7BE-75F20364AA13}" dt="2022-09-15T13:57:25.141" v="206" actId="1076"/>
          <ac:picMkLst>
            <pc:docMk/>
            <pc:sldMk cId="1965018573" sldId="266"/>
            <ac:picMk id="18" creationId="{04A776EB-035F-1C8B-F941-DEDF99290B48}"/>
          </ac:picMkLst>
        </pc:picChg>
      </pc:sldChg>
      <pc:sldChg chg="addSp delSp modSp mod modAnim">
        <pc:chgData name="주 민지" userId="95b47589419e0fb5" providerId="LiveId" clId="{710593BC-3033-4302-B7BE-75F20364AA13}" dt="2022-09-15T17:36:45.684" v="414" actId="1076"/>
        <pc:sldMkLst>
          <pc:docMk/>
          <pc:sldMk cId="3893015070" sldId="267"/>
        </pc:sldMkLst>
        <pc:spChg chg="add mod">
          <ac:chgData name="주 민지" userId="95b47589419e0fb5" providerId="LiveId" clId="{710593BC-3033-4302-B7BE-75F20364AA13}" dt="2022-09-15T17:36:45.684" v="414" actId="1076"/>
          <ac:spMkLst>
            <pc:docMk/>
            <pc:sldMk cId="3893015070" sldId="267"/>
            <ac:spMk id="3" creationId="{E72DDACA-63E6-34B6-CCCA-08440131AFFE}"/>
          </ac:spMkLst>
        </pc:spChg>
        <pc:spChg chg="add mod">
          <ac:chgData name="주 민지" userId="95b47589419e0fb5" providerId="LiveId" clId="{710593BC-3033-4302-B7BE-75F20364AA13}" dt="2022-09-15T17:34:13.283" v="389" actId="1076"/>
          <ac:spMkLst>
            <pc:docMk/>
            <pc:sldMk cId="3893015070" sldId="267"/>
            <ac:spMk id="6" creationId="{B6E2F6A1-1E5F-683F-B399-D9205ABD8B3C}"/>
          </ac:spMkLst>
        </pc:spChg>
        <pc:spChg chg="add mod ord">
          <ac:chgData name="주 민지" userId="95b47589419e0fb5" providerId="LiveId" clId="{710593BC-3033-4302-B7BE-75F20364AA13}" dt="2022-09-15T13:12:20.442" v="75" actId="14100"/>
          <ac:spMkLst>
            <pc:docMk/>
            <pc:sldMk cId="3893015070" sldId="267"/>
            <ac:spMk id="7" creationId="{6F573B45-4FE5-F834-64A6-671AB45968FB}"/>
          </ac:spMkLst>
        </pc:spChg>
        <pc:spChg chg="add del mod">
          <ac:chgData name="주 민지" userId="95b47589419e0fb5" providerId="LiveId" clId="{710593BC-3033-4302-B7BE-75F20364AA13}" dt="2022-09-15T13:20:37.997" v="124" actId="478"/>
          <ac:spMkLst>
            <pc:docMk/>
            <pc:sldMk cId="3893015070" sldId="267"/>
            <ac:spMk id="8" creationId="{5A38850A-1439-5159-0AA4-40ABBFB46E5C}"/>
          </ac:spMkLst>
        </pc:spChg>
        <pc:spChg chg="add del mod">
          <ac:chgData name="주 민지" userId="95b47589419e0fb5" providerId="LiveId" clId="{710593BC-3033-4302-B7BE-75F20364AA13}" dt="2022-09-15T13:20:37.997" v="124" actId="478"/>
          <ac:spMkLst>
            <pc:docMk/>
            <pc:sldMk cId="3893015070" sldId="267"/>
            <ac:spMk id="10" creationId="{7C960633-ED55-CD1F-2F03-68F0183A8FC7}"/>
          </ac:spMkLst>
        </pc:spChg>
        <pc:spChg chg="mod ord">
          <ac:chgData name="주 민지" userId="95b47589419e0fb5" providerId="LiveId" clId="{710593BC-3033-4302-B7BE-75F20364AA13}" dt="2022-09-15T17:35:07.223" v="396" actId="14100"/>
          <ac:spMkLst>
            <pc:docMk/>
            <pc:sldMk cId="3893015070" sldId="267"/>
            <ac:spMk id="12" creationId="{18970AEA-E85F-806E-BEE9-F69A2B295477}"/>
          </ac:spMkLst>
        </pc:spChg>
        <pc:spChg chg="mod ord">
          <ac:chgData name="주 민지" userId="95b47589419e0fb5" providerId="LiveId" clId="{710593BC-3033-4302-B7BE-75F20364AA13}" dt="2022-09-15T13:12:01.450" v="69" actId="14100"/>
          <ac:spMkLst>
            <pc:docMk/>
            <pc:sldMk cId="3893015070" sldId="267"/>
            <ac:spMk id="14" creationId="{8CBE9300-CE51-A836-27C3-8BDC93EED753}"/>
          </ac:spMkLst>
        </pc:spChg>
        <pc:spChg chg="mod ord">
          <ac:chgData name="주 민지" userId="95b47589419e0fb5" providerId="LiveId" clId="{710593BC-3033-4302-B7BE-75F20364AA13}" dt="2022-09-15T13:08:37.348" v="26" actId="14100"/>
          <ac:spMkLst>
            <pc:docMk/>
            <pc:sldMk cId="3893015070" sldId="267"/>
            <ac:spMk id="16" creationId="{2A960CB6-D276-CD5E-26CF-4575227CEB5D}"/>
          </ac:spMkLst>
        </pc:spChg>
        <pc:spChg chg="add del mod">
          <ac:chgData name="주 민지" userId="95b47589419e0fb5" providerId="LiveId" clId="{710593BC-3033-4302-B7BE-75F20364AA13}" dt="2022-09-15T13:20:37.997" v="124" actId="478"/>
          <ac:spMkLst>
            <pc:docMk/>
            <pc:sldMk cId="3893015070" sldId="267"/>
            <ac:spMk id="19" creationId="{60778831-2992-D45B-BCE5-6C99C35D3749}"/>
          </ac:spMkLst>
        </pc:spChg>
        <pc:spChg chg="add mod">
          <ac:chgData name="주 민지" userId="95b47589419e0fb5" providerId="LiveId" clId="{710593BC-3033-4302-B7BE-75F20364AA13}" dt="2022-09-15T17:36:21.542" v="408" actId="1076"/>
          <ac:spMkLst>
            <pc:docMk/>
            <pc:sldMk cId="3893015070" sldId="267"/>
            <ac:spMk id="20" creationId="{7D7A46AA-C4E7-C835-DA5E-B8FBB9C04B7E}"/>
          </ac:spMkLst>
        </pc:spChg>
        <pc:picChg chg="add mod">
          <ac:chgData name="주 민지" userId="95b47589419e0fb5" providerId="LiveId" clId="{710593BC-3033-4302-B7BE-75F20364AA13}" dt="2022-09-15T17:33:26.930" v="380" actId="1076"/>
          <ac:picMkLst>
            <pc:docMk/>
            <pc:sldMk cId="3893015070" sldId="267"/>
            <ac:picMk id="5" creationId="{A62A1A2C-7352-1984-EBB2-B9E7E3D583EB}"/>
          </ac:picMkLst>
        </pc:picChg>
        <pc:picChg chg="add mod">
          <ac:chgData name="주 민지" userId="95b47589419e0fb5" providerId="LiveId" clId="{710593BC-3033-4302-B7BE-75F20364AA13}" dt="2022-09-15T17:34:30.315" v="391" actId="1076"/>
          <ac:picMkLst>
            <pc:docMk/>
            <pc:sldMk cId="3893015070" sldId="267"/>
            <ac:picMk id="11" creationId="{110D3B3F-A553-8DDD-60F7-F6D4C34CA290}"/>
          </ac:picMkLst>
        </pc:picChg>
        <pc:picChg chg="add mod">
          <ac:chgData name="주 민지" userId="95b47589419e0fb5" providerId="LiveId" clId="{710593BC-3033-4302-B7BE-75F20364AA13}" dt="2022-09-15T17:35:56.759" v="404" actId="14100"/>
          <ac:picMkLst>
            <pc:docMk/>
            <pc:sldMk cId="3893015070" sldId="267"/>
            <ac:picMk id="15" creationId="{64430096-995F-2A0C-886B-830EE832050E}"/>
          </ac:picMkLst>
        </pc:picChg>
        <pc:picChg chg="add mod">
          <ac:chgData name="주 민지" userId="95b47589419e0fb5" providerId="LiveId" clId="{710593BC-3033-4302-B7BE-75F20364AA13}" dt="2022-09-15T17:36:21.542" v="408" actId="1076"/>
          <ac:picMkLst>
            <pc:docMk/>
            <pc:sldMk cId="3893015070" sldId="267"/>
            <ac:picMk id="18" creationId="{A7D27326-4FCB-0CA6-8C8D-68E498BF19E0}"/>
          </ac:picMkLst>
        </pc:picChg>
      </pc:sldChg>
      <pc:sldChg chg="modSp mod">
        <pc:chgData name="주 민지" userId="95b47589419e0fb5" providerId="LiveId" clId="{710593BC-3033-4302-B7BE-75F20364AA13}" dt="2022-09-15T17:47:50.044" v="700" actId="1076"/>
        <pc:sldMkLst>
          <pc:docMk/>
          <pc:sldMk cId="2403063594" sldId="268"/>
        </pc:sldMkLst>
        <pc:spChg chg="mod">
          <ac:chgData name="주 민지" userId="95b47589419e0fb5" providerId="LiveId" clId="{710593BC-3033-4302-B7BE-75F20364AA13}" dt="2022-09-15T17:47:50.044" v="700" actId="1076"/>
          <ac:spMkLst>
            <pc:docMk/>
            <pc:sldMk cId="2403063594" sldId="268"/>
            <ac:spMk id="8" creationId="{B8290B65-A98F-251C-0564-6E7C944D5F1B}"/>
          </ac:spMkLst>
        </pc:spChg>
      </pc:sldChg>
      <pc:sldChg chg="addSp delSp modSp add mod ord">
        <pc:chgData name="주 민지" userId="95b47589419e0fb5" providerId="LiveId" clId="{710593BC-3033-4302-B7BE-75F20364AA13}" dt="2022-09-15T17:51:38.373" v="722" actId="1076"/>
        <pc:sldMkLst>
          <pc:docMk/>
          <pc:sldMk cId="1018434906" sldId="270"/>
        </pc:sldMkLst>
        <pc:spChg chg="del">
          <ac:chgData name="주 민지" userId="95b47589419e0fb5" providerId="LiveId" clId="{710593BC-3033-4302-B7BE-75F20364AA13}" dt="2022-09-15T16:21:52.529" v="234" actId="478"/>
          <ac:spMkLst>
            <pc:docMk/>
            <pc:sldMk cId="1018434906" sldId="270"/>
            <ac:spMk id="4" creationId="{00000000-0000-0000-0000-000000000000}"/>
          </ac:spMkLst>
        </pc:spChg>
        <pc:spChg chg="add del mod">
          <ac:chgData name="주 민지" userId="95b47589419e0fb5" providerId="LiveId" clId="{710593BC-3033-4302-B7BE-75F20364AA13}" dt="2022-09-15T17:49:10.071" v="704" actId="478"/>
          <ac:spMkLst>
            <pc:docMk/>
            <pc:sldMk cId="1018434906" sldId="270"/>
            <ac:spMk id="5" creationId="{219CFE59-94DB-1173-5F8B-D49CD3751354}"/>
          </ac:spMkLst>
        </pc:spChg>
        <pc:spChg chg="mod">
          <ac:chgData name="주 민지" userId="95b47589419e0fb5" providerId="LiveId" clId="{710593BC-3033-4302-B7BE-75F20364AA13}" dt="2022-09-15T17:47:27.534" v="699" actId="1076"/>
          <ac:spMkLst>
            <pc:docMk/>
            <pc:sldMk cId="1018434906" sldId="270"/>
            <ac:spMk id="7" creationId="{6506F3E1-9458-ADF3-466F-B50E9225ECFA}"/>
          </ac:spMkLst>
        </pc:spChg>
        <pc:spChg chg="add del mod">
          <ac:chgData name="주 민지" userId="95b47589419e0fb5" providerId="LiveId" clId="{710593BC-3033-4302-B7BE-75F20364AA13}" dt="2022-09-15T17:49:33.907" v="711" actId="478"/>
          <ac:spMkLst>
            <pc:docMk/>
            <pc:sldMk cId="1018434906" sldId="270"/>
            <ac:spMk id="8" creationId="{ECA05EC5-3A73-F7B6-06E3-715D5F2D6DE1}"/>
          </ac:spMkLst>
        </pc:spChg>
        <pc:graphicFrameChg chg="add del mod">
          <ac:chgData name="주 민지" userId="95b47589419e0fb5" providerId="LiveId" clId="{710593BC-3033-4302-B7BE-75F20364AA13}" dt="2022-09-15T17:49:10.071" v="704" actId="478"/>
          <ac:graphicFrameMkLst>
            <pc:docMk/>
            <pc:sldMk cId="1018434906" sldId="270"/>
            <ac:graphicFrameMk id="3" creationId="{6A5F3B32-7DD8-2A7F-C8E4-E5B12BF97B15}"/>
          </ac:graphicFrameMkLst>
        </pc:graphicFrameChg>
        <pc:graphicFrameChg chg="add del mod">
          <ac:chgData name="주 민지" userId="95b47589419e0fb5" providerId="LiveId" clId="{710593BC-3033-4302-B7BE-75F20364AA13}" dt="2022-09-15T17:49:33.907" v="711" actId="478"/>
          <ac:graphicFrameMkLst>
            <pc:docMk/>
            <pc:sldMk cId="1018434906" sldId="270"/>
            <ac:graphicFrameMk id="6" creationId="{858EE6AA-033B-0236-B49D-85E390C0583D}"/>
          </ac:graphicFrameMkLst>
        </pc:graphicFrameChg>
        <pc:picChg chg="add del mod">
          <ac:chgData name="주 민지" userId="95b47589419e0fb5" providerId="LiveId" clId="{710593BC-3033-4302-B7BE-75F20364AA13}" dt="2022-09-15T17:50:48.851" v="715" actId="478"/>
          <ac:picMkLst>
            <pc:docMk/>
            <pc:sldMk cId="1018434906" sldId="270"/>
            <ac:picMk id="10" creationId="{FF538028-5AE3-EA38-BD17-1483B8D82E9D}"/>
          </ac:picMkLst>
        </pc:picChg>
        <pc:picChg chg="add mod">
          <ac:chgData name="주 민지" userId="95b47589419e0fb5" providerId="LiveId" clId="{710593BC-3033-4302-B7BE-75F20364AA13}" dt="2022-09-15T17:51:38.373" v="722" actId="1076"/>
          <ac:picMkLst>
            <pc:docMk/>
            <pc:sldMk cId="1018434906" sldId="270"/>
            <ac:picMk id="12" creationId="{3F67FA3E-66BD-3041-6759-2C892CD678E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FF0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082799"/>
            <a:ext cx="5619716" cy="4260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00935" y="2118503"/>
            <a:ext cx="4994099" cy="4326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976794"/>
            <a:ext cx="12192000" cy="1881505"/>
          </a:xfrm>
          <a:custGeom>
            <a:avLst/>
            <a:gdLst/>
            <a:ahLst/>
            <a:cxnLst/>
            <a:rect l="l" t="t" r="r" b="b"/>
            <a:pathLst>
              <a:path w="12192000" h="1881504">
                <a:moveTo>
                  <a:pt x="12191999" y="627986"/>
                </a:moveTo>
                <a:lnTo>
                  <a:pt x="12191999" y="1881205"/>
                </a:lnTo>
                <a:lnTo>
                  <a:pt x="0" y="1881205"/>
                </a:lnTo>
                <a:lnTo>
                  <a:pt x="0" y="622299"/>
                </a:lnTo>
                <a:lnTo>
                  <a:pt x="12177593" y="622299"/>
                </a:lnTo>
                <a:lnTo>
                  <a:pt x="12191999" y="627986"/>
                </a:lnTo>
                <a:close/>
              </a:path>
              <a:path w="12192000" h="1881504">
                <a:moveTo>
                  <a:pt x="12144481" y="622299"/>
                </a:moveTo>
                <a:lnTo>
                  <a:pt x="0" y="622299"/>
                </a:lnTo>
                <a:lnTo>
                  <a:pt x="0" y="551024"/>
                </a:lnTo>
                <a:lnTo>
                  <a:pt x="14799" y="546099"/>
                </a:lnTo>
                <a:lnTo>
                  <a:pt x="94718" y="520699"/>
                </a:lnTo>
                <a:lnTo>
                  <a:pt x="136005" y="507999"/>
                </a:lnTo>
                <a:lnTo>
                  <a:pt x="11805224" y="507999"/>
                </a:lnTo>
                <a:lnTo>
                  <a:pt x="11846512" y="520699"/>
                </a:lnTo>
                <a:lnTo>
                  <a:pt x="11926427" y="546099"/>
                </a:lnTo>
                <a:lnTo>
                  <a:pt x="12002752" y="571499"/>
                </a:lnTo>
                <a:lnTo>
                  <a:pt x="12075443" y="596899"/>
                </a:lnTo>
                <a:lnTo>
                  <a:pt x="12144481" y="622299"/>
                </a:lnTo>
                <a:close/>
              </a:path>
              <a:path w="12192000" h="1881504">
                <a:moveTo>
                  <a:pt x="11763054" y="507999"/>
                </a:moveTo>
                <a:lnTo>
                  <a:pt x="178177" y="507999"/>
                </a:lnTo>
                <a:lnTo>
                  <a:pt x="309888" y="469899"/>
                </a:lnTo>
                <a:lnTo>
                  <a:pt x="449277" y="431799"/>
                </a:lnTo>
                <a:lnTo>
                  <a:pt x="11491946" y="431799"/>
                </a:lnTo>
                <a:lnTo>
                  <a:pt x="11631337" y="469899"/>
                </a:lnTo>
                <a:lnTo>
                  <a:pt x="11763054" y="507999"/>
                </a:lnTo>
                <a:close/>
              </a:path>
              <a:path w="12192000" h="1881504">
                <a:moveTo>
                  <a:pt x="11443816" y="431799"/>
                </a:moveTo>
                <a:lnTo>
                  <a:pt x="497408" y="431799"/>
                </a:lnTo>
                <a:lnTo>
                  <a:pt x="698114" y="380999"/>
                </a:lnTo>
                <a:lnTo>
                  <a:pt x="11243109" y="380999"/>
                </a:lnTo>
                <a:lnTo>
                  <a:pt x="11443816" y="431799"/>
                </a:lnTo>
                <a:close/>
              </a:path>
              <a:path w="12192000" h="1881504">
                <a:moveTo>
                  <a:pt x="11190914" y="380999"/>
                </a:moveTo>
                <a:lnTo>
                  <a:pt x="750298" y="380999"/>
                </a:lnTo>
                <a:lnTo>
                  <a:pt x="911519" y="342899"/>
                </a:lnTo>
                <a:lnTo>
                  <a:pt x="11029695" y="342899"/>
                </a:lnTo>
                <a:lnTo>
                  <a:pt x="11190914" y="380999"/>
                </a:lnTo>
                <a:close/>
              </a:path>
              <a:path w="12192000" h="1881504">
                <a:moveTo>
                  <a:pt x="10974414" y="342899"/>
                </a:moveTo>
                <a:lnTo>
                  <a:pt x="966801" y="342899"/>
                </a:lnTo>
                <a:lnTo>
                  <a:pt x="1056810" y="317499"/>
                </a:lnTo>
                <a:lnTo>
                  <a:pt x="10884414" y="317499"/>
                </a:lnTo>
                <a:lnTo>
                  <a:pt x="10974414" y="342899"/>
                </a:lnTo>
                <a:close/>
              </a:path>
              <a:path w="12192000" h="1881504">
                <a:moveTo>
                  <a:pt x="10838707" y="317499"/>
                </a:moveTo>
                <a:lnTo>
                  <a:pt x="1102523" y="317499"/>
                </a:lnTo>
                <a:lnTo>
                  <a:pt x="1148706" y="304799"/>
                </a:lnTo>
                <a:lnTo>
                  <a:pt x="10792528" y="304799"/>
                </a:lnTo>
                <a:lnTo>
                  <a:pt x="10838707" y="317499"/>
                </a:lnTo>
                <a:close/>
              </a:path>
              <a:path w="12192000" h="1881504">
                <a:moveTo>
                  <a:pt x="10745875" y="304799"/>
                </a:moveTo>
                <a:lnTo>
                  <a:pt x="1195361" y="304799"/>
                </a:lnTo>
                <a:lnTo>
                  <a:pt x="1242476" y="292099"/>
                </a:lnTo>
                <a:lnTo>
                  <a:pt x="10698758" y="292099"/>
                </a:lnTo>
                <a:lnTo>
                  <a:pt x="10745875" y="304799"/>
                </a:lnTo>
                <a:close/>
              </a:path>
              <a:path w="12192000" h="1881504">
                <a:moveTo>
                  <a:pt x="10651189" y="292099"/>
                </a:moveTo>
                <a:lnTo>
                  <a:pt x="1290039" y="292099"/>
                </a:lnTo>
                <a:lnTo>
                  <a:pt x="1386512" y="266699"/>
                </a:lnTo>
                <a:lnTo>
                  <a:pt x="10554701" y="266699"/>
                </a:lnTo>
                <a:lnTo>
                  <a:pt x="10651189" y="292099"/>
                </a:lnTo>
                <a:close/>
              </a:path>
              <a:path w="12192000" h="1881504">
                <a:moveTo>
                  <a:pt x="10505784" y="266699"/>
                </a:moveTo>
                <a:lnTo>
                  <a:pt x="1435421" y="266699"/>
                </a:lnTo>
                <a:lnTo>
                  <a:pt x="1484770" y="253999"/>
                </a:lnTo>
                <a:lnTo>
                  <a:pt x="10456447" y="253999"/>
                </a:lnTo>
                <a:lnTo>
                  <a:pt x="10505784" y="266699"/>
                </a:lnTo>
                <a:close/>
              </a:path>
              <a:path w="12192000" h="1881504">
                <a:moveTo>
                  <a:pt x="10406680" y="253999"/>
                </a:moveTo>
                <a:lnTo>
                  <a:pt x="1534543" y="253999"/>
                </a:lnTo>
                <a:lnTo>
                  <a:pt x="1584741" y="241299"/>
                </a:lnTo>
                <a:lnTo>
                  <a:pt x="10356484" y="241299"/>
                </a:lnTo>
                <a:lnTo>
                  <a:pt x="10406680" y="253999"/>
                </a:lnTo>
                <a:close/>
              </a:path>
              <a:path w="12192000" h="1881504">
                <a:moveTo>
                  <a:pt x="10305861" y="241299"/>
                </a:moveTo>
                <a:lnTo>
                  <a:pt x="1635364" y="241299"/>
                </a:lnTo>
                <a:lnTo>
                  <a:pt x="1686412" y="228599"/>
                </a:lnTo>
                <a:lnTo>
                  <a:pt x="10254812" y="228599"/>
                </a:lnTo>
                <a:lnTo>
                  <a:pt x="10305861" y="241299"/>
                </a:lnTo>
                <a:close/>
              </a:path>
              <a:path w="12192000" h="1881504">
                <a:moveTo>
                  <a:pt x="10203350" y="228599"/>
                </a:moveTo>
                <a:lnTo>
                  <a:pt x="1737872" y="228599"/>
                </a:lnTo>
                <a:lnTo>
                  <a:pt x="1789733" y="215899"/>
                </a:lnTo>
                <a:lnTo>
                  <a:pt x="10151487" y="215899"/>
                </a:lnTo>
                <a:lnTo>
                  <a:pt x="10203350" y="228599"/>
                </a:lnTo>
                <a:close/>
              </a:path>
              <a:path w="12192000" h="1881504">
                <a:moveTo>
                  <a:pt x="10099224" y="215899"/>
                </a:moveTo>
                <a:lnTo>
                  <a:pt x="1841994" y="215899"/>
                </a:lnTo>
                <a:lnTo>
                  <a:pt x="1894657" y="203199"/>
                </a:lnTo>
                <a:lnTo>
                  <a:pt x="10046564" y="203199"/>
                </a:lnTo>
                <a:lnTo>
                  <a:pt x="10099224" y="215899"/>
                </a:lnTo>
                <a:close/>
              </a:path>
              <a:path w="12192000" h="1881504">
                <a:moveTo>
                  <a:pt x="9993507" y="203199"/>
                </a:moveTo>
                <a:lnTo>
                  <a:pt x="1947720" y="203199"/>
                </a:lnTo>
                <a:lnTo>
                  <a:pt x="2001170" y="190499"/>
                </a:lnTo>
                <a:lnTo>
                  <a:pt x="9940051" y="190499"/>
                </a:lnTo>
                <a:lnTo>
                  <a:pt x="9993507" y="203199"/>
                </a:lnTo>
                <a:close/>
              </a:path>
              <a:path w="12192000" h="1881504">
                <a:moveTo>
                  <a:pt x="9886226" y="190499"/>
                </a:moveTo>
                <a:lnTo>
                  <a:pt x="2054996" y="190499"/>
                </a:lnTo>
                <a:lnTo>
                  <a:pt x="2109196" y="177799"/>
                </a:lnTo>
                <a:lnTo>
                  <a:pt x="9832029" y="177799"/>
                </a:lnTo>
                <a:lnTo>
                  <a:pt x="9886226" y="190499"/>
                </a:lnTo>
                <a:close/>
              </a:path>
              <a:path w="12192000" h="1881504">
                <a:moveTo>
                  <a:pt x="9777458" y="177799"/>
                </a:moveTo>
                <a:lnTo>
                  <a:pt x="2163771" y="177799"/>
                </a:lnTo>
                <a:lnTo>
                  <a:pt x="2218721" y="165099"/>
                </a:lnTo>
                <a:lnTo>
                  <a:pt x="9722509" y="165099"/>
                </a:lnTo>
                <a:lnTo>
                  <a:pt x="9777458" y="177799"/>
                </a:lnTo>
                <a:close/>
              </a:path>
              <a:path w="12192000" h="1881504">
                <a:moveTo>
                  <a:pt x="9630126" y="165099"/>
                </a:moveTo>
                <a:lnTo>
                  <a:pt x="2311099" y="165099"/>
                </a:lnTo>
                <a:lnTo>
                  <a:pt x="2357652" y="152399"/>
                </a:lnTo>
                <a:lnTo>
                  <a:pt x="9583570" y="152399"/>
                </a:lnTo>
                <a:lnTo>
                  <a:pt x="9630126" y="165099"/>
                </a:lnTo>
                <a:close/>
              </a:path>
              <a:path w="12192000" h="1881504">
                <a:moveTo>
                  <a:pt x="9489736" y="152399"/>
                </a:moveTo>
                <a:lnTo>
                  <a:pt x="2451482" y="152399"/>
                </a:lnTo>
                <a:lnTo>
                  <a:pt x="2498759" y="139699"/>
                </a:lnTo>
                <a:lnTo>
                  <a:pt x="9442459" y="139699"/>
                </a:lnTo>
                <a:lnTo>
                  <a:pt x="9489736" y="152399"/>
                </a:lnTo>
                <a:close/>
              </a:path>
              <a:path w="12192000" h="1881504">
                <a:moveTo>
                  <a:pt x="9347219" y="139699"/>
                </a:moveTo>
                <a:lnTo>
                  <a:pt x="2594003" y="139699"/>
                </a:lnTo>
                <a:lnTo>
                  <a:pt x="2641959" y="126999"/>
                </a:lnTo>
                <a:lnTo>
                  <a:pt x="9299264" y="126999"/>
                </a:lnTo>
                <a:lnTo>
                  <a:pt x="9347219" y="139699"/>
                </a:lnTo>
                <a:close/>
              </a:path>
              <a:path w="12192000" h="1881504">
                <a:moveTo>
                  <a:pt x="9202683" y="126999"/>
                </a:moveTo>
                <a:lnTo>
                  <a:pt x="2738539" y="126999"/>
                </a:lnTo>
                <a:lnTo>
                  <a:pt x="2787164" y="114299"/>
                </a:lnTo>
                <a:lnTo>
                  <a:pt x="9154057" y="114299"/>
                </a:lnTo>
                <a:lnTo>
                  <a:pt x="9202683" y="126999"/>
                </a:lnTo>
                <a:close/>
              </a:path>
              <a:path w="12192000" h="1881504">
                <a:moveTo>
                  <a:pt x="9056176" y="114299"/>
                </a:moveTo>
                <a:lnTo>
                  <a:pt x="2885042" y="114299"/>
                </a:lnTo>
                <a:lnTo>
                  <a:pt x="2934286" y="101599"/>
                </a:lnTo>
                <a:lnTo>
                  <a:pt x="9006930" y="101599"/>
                </a:lnTo>
                <a:lnTo>
                  <a:pt x="9056176" y="114299"/>
                </a:lnTo>
                <a:close/>
              </a:path>
              <a:path w="12192000" h="1881504">
                <a:moveTo>
                  <a:pt x="8907830" y="101599"/>
                </a:moveTo>
                <a:lnTo>
                  <a:pt x="3033382" y="101599"/>
                </a:lnTo>
                <a:lnTo>
                  <a:pt x="3083234" y="88899"/>
                </a:lnTo>
                <a:lnTo>
                  <a:pt x="8857975" y="88899"/>
                </a:lnTo>
                <a:lnTo>
                  <a:pt x="8907830" y="101599"/>
                </a:lnTo>
                <a:close/>
              </a:path>
              <a:path w="12192000" h="1881504">
                <a:moveTo>
                  <a:pt x="8707308" y="88899"/>
                </a:moveTo>
                <a:lnTo>
                  <a:pt x="3233927" y="88899"/>
                </a:lnTo>
                <a:lnTo>
                  <a:pt x="3284524" y="76199"/>
                </a:lnTo>
                <a:lnTo>
                  <a:pt x="8656714" y="76199"/>
                </a:lnTo>
                <a:lnTo>
                  <a:pt x="8707308" y="88899"/>
                </a:lnTo>
                <a:close/>
              </a:path>
              <a:path w="12192000" h="1881504">
                <a:moveTo>
                  <a:pt x="8503825" y="76199"/>
                </a:moveTo>
                <a:lnTo>
                  <a:pt x="3437402" y="76199"/>
                </a:lnTo>
                <a:lnTo>
                  <a:pt x="3488699" y="63499"/>
                </a:lnTo>
                <a:lnTo>
                  <a:pt x="8452518" y="63499"/>
                </a:lnTo>
                <a:lnTo>
                  <a:pt x="8503825" y="76199"/>
                </a:lnTo>
                <a:close/>
              </a:path>
              <a:path w="12192000" h="1881504">
                <a:moveTo>
                  <a:pt x="8297641" y="63499"/>
                </a:moveTo>
                <a:lnTo>
                  <a:pt x="3643568" y="63499"/>
                </a:lnTo>
                <a:lnTo>
                  <a:pt x="3695516" y="50799"/>
                </a:lnTo>
                <a:lnTo>
                  <a:pt x="8245693" y="50799"/>
                </a:lnTo>
                <a:lnTo>
                  <a:pt x="8297641" y="63499"/>
                </a:lnTo>
                <a:close/>
              </a:path>
              <a:path w="12192000" h="1881504">
                <a:moveTo>
                  <a:pt x="8088964" y="50799"/>
                </a:moveTo>
                <a:lnTo>
                  <a:pt x="3852245" y="50799"/>
                </a:lnTo>
                <a:lnTo>
                  <a:pt x="3904772" y="38099"/>
                </a:lnTo>
                <a:lnTo>
                  <a:pt x="8036437" y="38099"/>
                </a:lnTo>
                <a:lnTo>
                  <a:pt x="8088964" y="50799"/>
                </a:lnTo>
                <a:close/>
              </a:path>
              <a:path w="12192000" h="1881504">
                <a:moveTo>
                  <a:pt x="7824969" y="38099"/>
                </a:moveTo>
                <a:lnTo>
                  <a:pt x="4116261" y="38099"/>
                </a:lnTo>
                <a:lnTo>
                  <a:pt x="4169446" y="25399"/>
                </a:lnTo>
                <a:lnTo>
                  <a:pt x="7771789" y="25399"/>
                </a:lnTo>
                <a:lnTo>
                  <a:pt x="7824969" y="38099"/>
                </a:lnTo>
                <a:close/>
              </a:path>
              <a:path w="12192000" h="1881504">
                <a:moveTo>
                  <a:pt x="7450248" y="25399"/>
                </a:moveTo>
                <a:lnTo>
                  <a:pt x="4490968" y="25399"/>
                </a:lnTo>
                <a:lnTo>
                  <a:pt x="4544923" y="12699"/>
                </a:lnTo>
                <a:lnTo>
                  <a:pt x="7396296" y="12699"/>
                </a:lnTo>
                <a:lnTo>
                  <a:pt x="7450248" y="25399"/>
                </a:lnTo>
                <a:close/>
              </a:path>
              <a:path w="12192000" h="1881504">
                <a:moveTo>
                  <a:pt x="7070687" y="12699"/>
                </a:moveTo>
                <a:lnTo>
                  <a:pt x="4870529" y="12699"/>
                </a:lnTo>
                <a:lnTo>
                  <a:pt x="4925074" y="0"/>
                </a:lnTo>
                <a:lnTo>
                  <a:pt x="7016137" y="0"/>
                </a:lnTo>
                <a:lnTo>
                  <a:pt x="7070687" y="12699"/>
                </a:lnTo>
                <a:close/>
              </a:path>
            </a:pathLst>
          </a:custGeom>
          <a:solidFill>
            <a:srgbClr val="CADF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09575" y="361950"/>
            <a:ext cx="11268090" cy="5981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5229224" y="5181600"/>
            <a:ext cx="142859" cy="142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810390" y="5181600"/>
            <a:ext cx="142858" cy="1428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638690" y="1304925"/>
            <a:ext cx="2952750" cy="619125"/>
          </a:xfrm>
          <a:custGeom>
            <a:avLst/>
            <a:gdLst/>
            <a:ahLst/>
            <a:cxnLst/>
            <a:rect l="l" t="t" r="r" b="b"/>
            <a:pathLst>
              <a:path w="2952749" h="619125">
                <a:moveTo>
                  <a:pt x="2642735" y="619124"/>
                </a:moveTo>
                <a:lnTo>
                  <a:pt x="309955" y="619123"/>
                </a:lnTo>
                <a:lnTo>
                  <a:pt x="264199" y="615721"/>
                </a:lnTo>
                <a:lnTo>
                  <a:pt x="220020" y="605794"/>
                </a:lnTo>
                <a:lnTo>
                  <a:pt x="177452" y="589397"/>
                </a:lnTo>
                <a:lnTo>
                  <a:pt x="137779" y="566953"/>
                </a:lnTo>
                <a:lnTo>
                  <a:pt x="101591" y="538720"/>
                </a:lnTo>
                <a:lnTo>
                  <a:pt x="70369" y="505946"/>
                </a:lnTo>
                <a:lnTo>
                  <a:pt x="44097" y="468694"/>
                </a:lnTo>
                <a:lnTo>
                  <a:pt x="23598" y="428026"/>
                </a:lnTo>
                <a:lnTo>
                  <a:pt x="9697" y="386321"/>
                </a:lnTo>
                <a:lnTo>
                  <a:pt x="1653" y="341351"/>
                </a:lnTo>
                <a:lnTo>
                  <a:pt x="0" y="309557"/>
                </a:lnTo>
                <a:lnTo>
                  <a:pt x="389" y="294113"/>
                </a:lnTo>
                <a:lnTo>
                  <a:pt x="5956" y="249169"/>
                </a:lnTo>
                <a:lnTo>
                  <a:pt x="17680" y="206555"/>
                </a:lnTo>
                <a:lnTo>
                  <a:pt x="36073" y="164660"/>
                </a:lnTo>
                <a:lnTo>
                  <a:pt x="61020" y="125140"/>
                </a:lnTo>
                <a:lnTo>
                  <a:pt x="90818" y="90651"/>
                </a:lnTo>
                <a:lnTo>
                  <a:pt x="125338" y="60919"/>
                </a:lnTo>
                <a:lnTo>
                  <a:pt x="162919" y="37076"/>
                </a:lnTo>
                <a:lnTo>
                  <a:pt x="205596" y="18087"/>
                </a:lnTo>
                <a:lnTo>
                  <a:pt x="249719" y="5913"/>
                </a:lnTo>
                <a:lnTo>
                  <a:pt x="294897" y="369"/>
                </a:lnTo>
                <a:lnTo>
                  <a:pt x="2642707" y="0"/>
                </a:lnTo>
                <a:lnTo>
                  <a:pt x="2657996" y="375"/>
                </a:lnTo>
                <a:lnTo>
                  <a:pt x="2703258" y="5957"/>
                </a:lnTo>
                <a:lnTo>
                  <a:pt x="2747173" y="18095"/>
                </a:lnTo>
                <a:lnTo>
                  <a:pt x="2788901" y="36568"/>
                </a:lnTo>
                <a:lnTo>
                  <a:pt x="2827402" y="60927"/>
                </a:lnTo>
                <a:lnTo>
                  <a:pt x="2861919" y="90668"/>
                </a:lnTo>
                <a:lnTo>
                  <a:pt x="2891720" y="125156"/>
                </a:lnTo>
                <a:lnTo>
                  <a:pt x="2916129" y="163635"/>
                </a:lnTo>
                <a:lnTo>
                  <a:pt x="2934620" y="205290"/>
                </a:lnTo>
                <a:lnTo>
                  <a:pt x="2946775" y="249170"/>
                </a:lnTo>
                <a:lnTo>
                  <a:pt x="2952348" y="294354"/>
                </a:lnTo>
                <a:lnTo>
                  <a:pt x="2952719" y="309560"/>
                </a:lnTo>
                <a:lnTo>
                  <a:pt x="2952376" y="323620"/>
                </a:lnTo>
                <a:lnTo>
                  <a:pt x="2946775" y="369954"/>
                </a:lnTo>
                <a:lnTo>
                  <a:pt x="2934614" y="413850"/>
                </a:lnTo>
                <a:lnTo>
                  <a:pt x="2916128" y="455491"/>
                </a:lnTo>
                <a:lnTo>
                  <a:pt x="2891709" y="493983"/>
                </a:lnTo>
                <a:lnTo>
                  <a:pt x="2861919" y="528456"/>
                </a:lnTo>
                <a:lnTo>
                  <a:pt x="2827390" y="558205"/>
                </a:lnTo>
                <a:lnTo>
                  <a:pt x="2788866" y="582574"/>
                </a:lnTo>
                <a:lnTo>
                  <a:pt x="2747152" y="601037"/>
                </a:lnTo>
                <a:lnTo>
                  <a:pt x="2703210" y="613175"/>
                </a:lnTo>
                <a:lnTo>
                  <a:pt x="2657869" y="618754"/>
                </a:lnTo>
                <a:lnTo>
                  <a:pt x="2642735" y="619124"/>
                </a:lnTo>
                <a:close/>
              </a:path>
            </a:pathLst>
          </a:custGeom>
          <a:solidFill>
            <a:srgbClr val="FFC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4540250"/>
            <a:ext cx="2609850" cy="2317750"/>
          </a:xfrm>
          <a:custGeom>
            <a:avLst/>
            <a:gdLst/>
            <a:ahLst/>
            <a:cxnLst/>
            <a:rect l="l" t="t" r="r" b="b"/>
            <a:pathLst>
              <a:path w="2609850" h="2317750">
                <a:moveTo>
                  <a:pt x="2609824" y="2186813"/>
                </a:moveTo>
                <a:lnTo>
                  <a:pt x="2609596" y="2174862"/>
                </a:lnTo>
                <a:lnTo>
                  <a:pt x="2608846" y="2149462"/>
                </a:lnTo>
                <a:lnTo>
                  <a:pt x="2607602" y="2124062"/>
                </a:lnTo>
                <a:lnTo>
                  <a:pt x="2605849" y="2111362"/>
                </a:lnTo>
                <a:lnTo>
                  <a:pt x="2603614" y="2085962"/>
                </a:lnTo>
                <a:lnTo>
                  <a:pt x="2600871" y="2073262"/>
                </a:lnTo>
                <a:lnTo>
                  <a:pt x="2597645" y="2047862"/>
                </a:lnTo>
                <a:lnTo>
                  <a:pt x="2593924" y="2035162"/>
                </a:lnTo>
                <a:lnTo>
                  <a:pt x="2589707" y="2009762"/>
                </a:lnTo>
                <a:lnTo>
                  <a:pt x="2585008" y="1984362"/>
                </a:lnTo>
                <a:lnTo>
                  <a:pt x="2579827" y="1971662"/>
                </a:lnTo>
                <a:lnTo>
                  <a:pt x="2574163" y="1946262"/>
                </a:lnTo>
                <a:lnTo>
                  <a:pt x="2568016" y="1933562"/>
                </a:lnTo>
                <a:lnTo>
                  <a:pt x="2561399" y="1908162"/>
                </a:lnTo>
                <a:lnTo>
                  <a:pt x="2554313" y="1895462"/>
                </a:lnTo>
                <a:lnTo>
                  <a:pt x="2546769" y="1870062"/>
                </a:lnTo>
                <a:lnTo>
                  <a:pt x="2538755" y="1857362"/>
                </a:lnTo>
                <a:lnTo>
                  <a:pt x="2530284" y="1831962"/>
                </a:lnTo>
                <a:lnTo>
                  <a:pt x="2521369" y="1819262"/>
                </a:lnTo>
                <a:lnTo>
                  <a:pt x="2511996" y="1793862"/>
                </a:lnTo>
                <a:lnTo>
                  <a:pt x="2502179" y="1781162"/>
                </a:lnTo>
                <a:lnTo>
                  <a:pt x="2491943" y="1768462"/>
                </a:lnTo>
                <a:lnTo>
                  <a:pt x="2481288" y="1743062"/>
                </a:lnTo>
                <a:lnTo>
                  <a:pt x="2470188" y="1730362"/>
                </a:lnTo>
                <a:lnTo>
                  <a:pt x="2458682" y="1717662"/>
                </a:lnTo>
                <a:lnTo>
                  <a:pt x="2446769" y="1692262"/>
                </a:lnTo>
                <a:lnTo>
                  <a:pt x="2434450" y="1679562"/>
                </a:lnTo>
                <a:lnTo>
                  <a:pt x="2421737" y="1666862"/>
                </a:lnTo>
                <a:lnTo>
                  <a:pt x="2408644" y="1654162"/>
                </a:lnTo>
                <a:lnTo>
                  <a:pt x="2395182" y="1628762"/>
                </a:lnTo>
                <a:lnTo>
                  <a:pt x="2352573" y="1590662"/>
                </a:lnTo>
                <a:lnTo>
                  <a:pt x="2322436" y="1565262"/>
                </a:lnTo>
                <a:lnTo>
                  <a:pt x="2290991" y="1539862"/>
                </a:lnTo>
                <a:lnTo>
                  <a:pt x="2258326" y="1514462"/>
                </a:lnTo>
                <a:lnTo>
                  <a:pt x="2224506" y="1489062"/>
                </a:lnTo>
                <a:lnTo>
                  <a:pt x="2189632" y="1463662"/>
                </a:lnTo>
                <a:lnTo>
                  <a:pt x="2182177" y="1463662"/>
                </a:lnTo>
                <a:lnTo>
                  <a:pt x="2183358" y="1460500"/>
                </a:lnTo>
                <a:lnTo>
                  <a:pt x="2187981" y="1460500"/>
                </a:lnTo>
                <a:lnTo>
                  <a:pt x="2192502" y="1447800"/>
                </a:lnTo>
                <a:lnTo>
                  <a:pt x="2196909" y="1435100"/>
                </a:lnTo>
                <a:lnTo>
                  <a:pt x="2201202" y="1422400"/>
                </a:lnTo>
                <a:lnTo>
                  <a:pt x="2205380" y="1422400"/>
                </a:lnTo>
                <a:lnTo>
                  <a:pt x="2209444" y="1409700"/>
                </a:lnTo>
                <a:lnTo>
                  <a:pt x="2213394" y="1397000"/>
                </a:lnTo>
                <a:lnTo>
                  <a:pt x="2217229" y="1384300"/>
                </a:lnTo>
                <a:lnTo>
                  <a:pt x="2220938" y="1384300"/>
                </a:lnTo>
                <a:lnTo>
                  <a:pt x="2224544" y="1371600"/>
                </a:lnTo>
                <a:lnTo>
                  <a:pt x="2228024" y="1358900"/>
                </a:lnTo>
                <a:lnTo>
                  <a:pt x="2231402" y="1346200"/>
                </a:lnTo>
                <a:lnTo>
                  <a:pt x="2234641" y="1346200"/>
                </a:lnTo>
                <a:lnTo>
                  <a:pt x="2237778" y="1333500"/>
                </a:lnTo>
                <a:lnTo>
                  <a:pt x="2240788" y="1320800"/>
                </a:lnTo>
                <a:lnTo>
                  <a:pt x="2243683" y="1308100"/>
                </a:lnTo>
                <a:lnTo>
                  <a:pt x="2246452" y="1308100"/>
                </a:lnTo>
                <a:lnTo>
                  <a:pt x="2249106" y="1295400"/>
                </a:lnTo>
                <a:lnTo>
                  <a:pt x="2251633" y="1282700"/>
                </a:lnTo>
                <a:lnTo>
                  <a:pt x="2254046" y="1270000"/>
                </a:lnTo>
                <a:lnTo>
                  <a:pt x="2256332" y="1270000"/>
                </a:lnTo>
                <a:lnTo>
                  <a:pt x="2258504" y="1257300"/>
                </a:lnTo>
                <a:lnTo>
                  <a:pt x="2260549" y="1244600"/>
                </a:lnTo>
                <a:lnTo>
                  <a:pt x="2262467" y="1231900"/>
                </a:lnTo>
                <a:lnTo>
                  <a:pt x="2264270" y="1219200"/>
                </a:lnTo>
                <a:lnTo>
                  <a:pt x="2265946" y="1219200"/>
                </a:lnTo>
                <a:lnTo>
                  <a:pt x="2267496" y="1206500"/>
                </a:lnTo>
                <a:lnTo>
                  <a:pt x="2268931" y="1193800"/>
                </a:lnTo>
                <a:lnTo>
                  <a:pt x="2270239" y="1181100"/>
                </a:lnTo>
                <a:lnTo>
                  <a:pt x="2271420" y="1168400"/>
                </a:lnTo>
                <a:lnTo>
                  <a:pt x="2272474" y="1168400"/>
                </a:lnTo>
                <a:lnTo>
                  <a:pt x="2273414" y="1155700"/>
                </a:lnTo>
                <a:lnTo>
                  <a:pt x="2274227" y="1143000"/>
                </a:lnTo>
                <a:lnTo>
                  <a:pt x="2274913" y="1130300"/>
                </a:lnTo>
                <a:lnTo>
                  <a:pt x="2275471" y="1117600"/>
                </a:lnTo>
                <a:lnTo>
                  <a:pt x="2275903" y="1117600"/>
                </a:lnTo>
                <a:lnTo>
                  <a:pt x="2276221" y="1104900"/>
                </a:lnTo>
                <a:lnTo>
                  <a:pt x="2276398" y="1092200"/>
                </a:lnTo>
                <a:lnTo>
                  <a:pt x="2276449" y="1079500"/>
                </a:lnTo>
                <a:lnTo>
                  <a:pt x="2276221" y="1066800"/>
                </a:lnTo>
                <a:lnTo>
                  <a:pt x="2275471" y="1041400"/>
                </a:lnTo>
                <a:lnTo>
                  <a:pt x="2274227" y="1016000"/>
                </a:lnTo>
                <a:lnTo>
                  <a:pt x="2272474" y="1003300"/>
                </a:lnTo>
                <a:lnTo>
                  <a:pt x="2270239" y="977900"/>
                </a:lnTo>
                <a:lnTo>
                  <a:pt x="2267496" y="965200"/>
                </a:lnTo>
                <a:lnTo>
                  <a:pt x="2264270" y="939800"/>
                </a:lnTo>
                <a:lnTo>
                  <a:pt x="2260549" y="927100"/>
                </a:lnTo>
                <a:lnTo>
                  <a:pt x="2256332" y="901700"/>
                </a:lnTo>
                <a:lnTo>
                  <a:pt x="2251633" y="876300"/>
                </a:lnTo>
                <a:lnTo>
                  <a:pt x="2246452" y="863600"/>
                </a:lnTo>
                <a:lnTo>
                  <a:pt x="2240788" y="838200"/>
                </a:lnTo>
                <a:lnTo>
                  <a:pt x="2234641" y="825500"/>
                </a:lnTo>
                <a:lnTo>
                  <a:pt x="2228024" y="800100"/>
                </a:lnTo>
                <a:lnTo>
                  <a:pt x="2220938" y="787400"/>
                </a:lnTo>
                <a:lnTo>
                  <a:pt x="2213394" y="762000"/>
                </a:lnTo>
                <a:lnTo>
                  <a:pt x="2205380" y="749300"/>
                </a:lnTo>
                <a:lnTo>
                  <a:pt x="2196909" y="723900"/>
                </a:lnTo>
                <a:lnTo>
                  <a:pt x="2187994" y="711200"/>
                </a:lnTo>
                <a:lnTo>
                  <a:pt x="2178621" y="685800"/>
                </a:lnTo>
                <a:lnTo>
                  <a:pt x="2168804" y="673100"/>
                </a:lnTo>
                <a:lnTo>
                  <a:pt x="2158568" y="660400"/>
                </a:lnTo>
                <a:lnTo>
                  <a:pt x="2147913" y="635000"/>
                </a:lnTo>
                <a:lnTo>
                  <a:pt x="2136813" y="622300"/>
                </a:lnTo>
                <a:lnTo>
                  <a:pt x="2125307" y="609600"/>
                </a:lnTo>
                <a:lnTo>
                  <a:pt x="2113394" y="584200"/>
                </a:lnTo>
                <a:lnTo>
                  <a:pt x="2101075" y="571500"/>
                </a:lnTo>
                <a:lnTo>
                  <a:pt x="2088362" y="558800"/>
                </a:lnTo>
                <a:lnTo>
                  <a:pt x="2075268" y="546100"/>
                </a:lnTo>
                <a:lnTo>
                  <a:pt x="2061806" y="520700"/>
                </a:lnTo>
                <a:lnTo>
                  <a:pt x="2019198" y="482600"/>
                </a:lnTo>
                <a:lnTo>
                  <a:pt x="1989061" y="457200"/>
                </a:lnTo>
                <a:lnTo>
                  <a:pt x="1957616" y="431800"/>
                </a:lnTo>
                <a:lnTo>
                  <a:pt x="1924951" y="406400"/>
                </a:lnTo>
                <a:lnTo>
                  <a:pt x="1891131" y="381000"/>
                </a:lnTo>
                <a:lnTo>
                  <a:pt x="1856257" y="355600"/>
                </a:lnTo>
                <a:lnTo>
                  <a:pt x="1838426" y="355600"/>
                </a:lnTo>
                <a:lnTo>
                  <a:pt x="1802091" y="330200"/>
                </a:lnTo>
                <a:lnTo>
                  <a:pt x="1783613" y="330200"/>
                </a:lnTo>
                <a:lnTo>
                  <a:pt x="1746021" y="304800"/>
                </a:lnTo>
                <a:lnTo>
                  <a:pt x="1726971" y="304800"/>
                </a:lnTo>
                <a:lnTo>
                  <a:pt x="1707743" y="292100"/>
                </a:lnTo>
                <a:lnTo>
                  <a:pt x="1688350" y="292100"/>
                </a:lnTo>
                <a:lnTo>
                  <a:pt x="1668805" y="279400"/>
                </a:lnTo>
                <a:lnTo>
                  <a:pt x="1629359" y="279400"/>
                </a:lnTo>
                <a:lnTo>
                  <a:pt x="1609458" y="266700"/>
                </a:lnTo>
                <a:lnTo>
                  <a:pt x="1286129" y="266700"/>
                </a:lnTo>
                <a:lnTo>
                  <a:pt x="1266228" y="279400"/>
                </a:lnTo>
                <a:lnTo>
                  <a:pt x="1226781" y="279400"/>
                </a:lnTo>
                <a:lnTo>
                  <a:pt x="1207236" y="292100"/>
                </a:lnTo>
                <a:lnTo>
                  <a:pt x="1187843" y="292100"/>
                </a:lnTo>
                <a:lnTo>
                  <a:pt x="1168615" y="304800"/>
                </a:lnTo>
                <a:lnTo>
                  <a:pt x="1149565" y="304800"/>
                </a:lnTo>
                <a:lnTo>
                  <a:pt x="1111973" y="330200"/>
                </a:lnTo>
                <a:lnTo>
                  <a:pt x="1093482" y="330200"/>
                </a:lnTo>
                <a:lnTo>
                  <a:pt x="1057160" y="355600"/>
                </a:lnTo>
                <a:lnTo>
                  <a:pt x="1039329" y="355600"/>
                </a:lnTo>
                <a:lnTo>
                  <a:pt x="1021765" y="368300"/>
                </a:lnTo>
                <a:lnTo>
                  <a:pt x="1004455" y="381000"/>
                </a:lnTo>
                <a:lnTo>
                  <a:pt x="987399" y="393700"/>
                </a:lnTo>
                <a:lnTo>
                  <a:pt x="970635" y="406400"/>
                </a:lnTo>
                <a:lnTo>
                  <a:pt x="969391" y="407365"/>
                </a:lnTo>
                <a:lnTo>
                  <a:pt x="968654" y="406400"/>
                </a:lnTo>
                <a:lnTo>
                  <a:pt x="958418" y="393700"/>
                </a:lnTo>
                <a:lnTo>
                  <a:pt x="947762" y="368300"/>
                </a:lnTo>
                <a:lnTo>
                  <a:pt x="936663" y="355600"/>
                </a:lnTo>
                <a:lnTo>
                  <a:pt x="925156" y="342900"/>
                </a:lnTo>
                <a:lnTo>
                  <a:pt x="913244" y="317500"/>
                </a:lnTo>
                <a:lnTo>
                  <a:pt x="900925" y="304800"/>
                </a:lnTo>
                <a:lnTo>
                  <a:pt x="888212" y="292100"/>
                </a:lnTo>
                <a:lnTo>
                  <a:pt x="875118" y="279400"/>
                </a:lnTo>
                <a:lnTo>
                  <a:pt x="861656" y="254000"/>
                </a:lnTo>
                <a:lnTo>
                  <a:pt x="819048" y="215900"/>
                </a:lnTo>
                <a:lnTo>
                  <a:pt x="788911" y="190500"/>
                </a:lnTo>
                <a:lnTo>
                  <a:pt x="757466" y="165100"/>
                </a:lnTo>
                <a:lnTo>
                  <a:pt x="724801" y="139700"/>
                </a:lnTo>
                <a:lnTo>
                  <a:pt x="690981" y="114300"/>
                </a:lnTo>
                <a:lnTo>
                  <a:pt x="656107" y="88900"/>
                </a:lnTo>
                <a:lnTo>
                  <a:pt x="638276" y="88900"/>
                </a:lnTo>
                <a:lnTo>
                  <a:pt x="601941" y="63500"/>
                </a:lnTo>
                <a:lnTo>
                  <a:pt x="583463" y="63500"/>
                </a:lnTo>
                <a:lnTo>
                  <a:pt x="545871" y="38100"/>
                </a:lnTo>
                <a:lnTo>
                  <a:pt x="526821" y="38100"/>
                </a:lnTo>
                <a:lnTo>
                  <a:pt x="507593" y="25400"/>
                </a:lnTo>
                <a:lnTo>
                  <a:pt x="488200" y="25400"/>
                </a:lnTo>
                <a:lnTo>
                  <a:pt x="468655" y="12700"/>
                </a:lnTo>
                <a:lnTo>
                  <a:pt x="429209" y="12700"/>
                </a:lnTo>
                <a:lnTo>
                  <a:pt x="409308" y="0"/>
                </a:lnTo>
                <a:lnTo>
                  <a:pt x="85979" y="0"/>
                </a:lnTo>
                <a:lnTo>
                  <a:pt x="66078" y="12700"/>
                </a:lnTo>
                <a:lnTo>
                  <a:pt x="26631" y="12700"/>
                </a:lnTo>
                <a:lnTo>
                  <a:pt x="7086" y="25400"/>
                </a:lnTo>
                <a:lnTo>
                  <a:pt x="0" y="25400"/>
                </a:lnTo>
                <a:lnTo>
                  <a:pt x="0" y="1428750"/>
                </a:lnTo>
                <a:lnTo>
                  <a:pt x="0" y="1612900"/>
                </a:lnTo>
                <a:lnTo>
                  <a:pt x="0" y="2317750"/>
                </a:lnTo>
                <a:lnTo>
                  <a:pt x="963307" y="2317750"/>
                </a:lnTo>
                <a:lnTo>
                  <a:pt x="1423670" y="2317750"/>
                </a:lnTo>
                <a:lnTo>
                  <a:pt x="2599029" y="2317750"/>
                </a:lnTo>
                <a:lnTo>
                  <a:pt x="2599321" y="2316035"/>
                </a:lnTo>
                <a:lnTo>
                  <a:pt x="2604795" y="2275725"/>
                </a:lnTo>
                <a:lnTo>
                  <a:pt x="2608288" y="2235212"/>
                </a:lnTo>
                <a:lnTo>
                  <a:pt x="2609773" y="2195322"/>
                </a:lnTo>
                <a:lnTo>
                  <a:pt x="2609824" y="2186813"/>
                </a:lnTo>
                <a:close/>
              </a:path>
            </a:pathLst>
          </a:custGeom>
          <a:solidFill>
            <a:srgbClr val="86BC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9186354" y="4493430"/>
            <a:ext cx="3005646" cy="23645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01268" y="2587625"/>
            <a:ext cx="5389462" cy="139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FF0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082799"/>
            <a:ext cx="5619716" cy="4260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00935" y="2118503"/>
            <a:ext cx="4994099" cy="4326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976794"/>
            <a:ext cx="12192000" cy="1881505"/>
          </a:xfrm>
          <a:custGeom>
            <a:avLst/>
            <a:gdLst/>
            <a:ahLst/>
            <a:cxnLst/>
            <a:rect l="l" t="t" r="r" b="b"/>
            <a:pathLst>
              <a:path w="12192000" h="1881504">
                <a:moveTo>
                  <a:pt x="12191999" y="627986"/>
                </a:moveTo>
                <a:lnTo>
                  <a:pt x="12191999" y="1881205"/>
                </a:lnTo>
                <a:lnTo>
                  <a:pt x="0" y="1881205"/>
                </a:lnTo>
                <a:lnTo>
                  <a:pt x="0" y="622299"/>
                </a:lnTo>
                <a:lnTo>
                  <a:pt x="12177593" y="622299"/>
                </a:lnTo>
                <a:lnTo>
                  <a:pt x="12191999" y="627986"/>
                </a:lnTo>
                <a:close/>
              </a:path>
              <a:path w="12192000" h="1881504">
                <a:moveTo>
                  <a:pt x="12144481" y="622299"/>
                </a:moveTo>
                <a:lnTo>
                  <a:pt x="0" y="622299"/>
                </a:lnTo>
                <a:lnTo>
                  <a:pt x="0" y="551024"/>
                </a:lnTo>
                <a:lnTo>
                  <a:pt x="14799" y="546099"/>
                </a:lnTo>
                <a:lnTo>
                  <a:pt x="94718" y="520699"/>
                </a:lnTo>
                <a:lnTo>
                  <a:pt x="136005" y="507999"/>
                </a:lnTo>
                <a:lnTo>
                  <a:pt x="11805224" y="507999"/>
                </a:lnTo>
                <a:lnTo>
                  <a:pt x="11846512" y="520699"/>
                </a:lnTo>
                <a:lnTo>
                  <a:pt x="11926427" y="546099"/>
                </a:lnTo>
                <a:lnTo>
                  <a:pt x="12002752" y="571499"/>
                </a:lnTo>
                <a:lnTo>
                  <a:pt x="12075443" y="596899"/>
                </a:lnTo>
                <a:lnTo>
                  <a:pt x="12144481" y="622299"/>
                </a:lnTo>
                <a:close/>
              </a:path>
              <a:path w="12192000" h="1881504">
                <a:moveTo>
                  <a:pt x="11763054" y="507999"/>
                </a:moveTo>
                <a:lnTo>
                  <a:pt x="178177" y="507999"/>
                </a:lnTo>
                <a:lnTo>
                  <a:pt x="309888" y="469899"/>
                </a:lnTo>
                <a:lnTo>
                  <a:pt x="449277" y="431799"/>
                </a:lnTo>
                <a:lnTo>
                  <a:pt x="11491946" y="431799"/>
                </a:lnTo>
                <a:lnTo>
                  <a:pt x="11631337" y="469899"/>
                </a:lnTo>
                <a:lnTo>
                  <a:pt x="11763054" y="507999"/>
                </a:lnTo>
                <a:close/>
              </a:path>
              <a:path w="12192000" h="1881504">
                <a:moveTo>
                  <a:pt x="11443816" y="431799"/>
                </a:moveTo>
                <a:lnTo>
                  <a:pt x="497408" y="431799"/>
                </a:lnTo>
                <a:lnTo>
                  <a:pt x="698114" y="380999"/>
                </a:lnTo>
                <a:lnTo>
                  <a:pt x="11243109" y="380999"/>
                </a:lnTo>
                <a:lnTo>
                  <a:pt x="11443816" y="431799"/>
                </a:lnTo>
                <a:close/>
              </a:path>
              <a:path w="12192000" h="1881504">
                <a:moveTo>
                  <a:pt x="11190914" y="380999"/>
                </a:moveTo>
                <a:lnTo>
                  <a:pt x="750298" y="380999"/>
                </a:lnTo>
                <a:lnTo>
                  <a:pt x="911519" y="342899"/>
                </a:lnTo>
                <a:lnTo>
                  <a:pt x="11029695" y="342899"/>
                </a:lnTo>
                <a:lnTo>
                  <a:pt x="11190914" y="380999"/>
                </a:lnTo>
                <a:close/>
              </a:path>
              <a:path w="12192000" h="1881504">
                <a:moveTo>
                  <a:pt x="10974414" y="342899"/>
                </a:moveTo>
                <a:lnTo>
                  <a:pt x="966801" y="342899"/>
                </a:lnTo>
                <a:lnTo>
                  <a:pt x="1056810" y="317499"/>
                </a:lnTo>
                <a:lnTo>
                  <a:pt x="10884414" y="317499"/>
                </a:lnTo>
                <a:lnTo>
                  <a:pt x="10974414" y="342899"/>
                </a:lnTo>
                <a:close/>
              </a:path>
              <a:path w="12192000" h="1881504">
                <a:moveTo>
                  <a:pt x="10838707" y="317499"/>
                </a:moveTo>
                <a:lnTo>
                  <a:pt x="1102523" y="317499"/>
                </a:lnTo>
                <a:lnTo>
                  <a:pt x="1148706" y="304799"/>
                </a:lnTo>
                <a:lnTo>
                  <a:pt x="10792528" y="304799"/>
                </a:lnTo>
                <a:lnTo>
                  <a:pt x="10838707" y="317499"/>
                </a:lnTo>
                <a:close/>
              </a:path>
              <a:path w="12192000" h="1881504">
                <a:moveTo>
                  <a:pt x="10745875" y="304799"/>
                </a:moveTo>
                <a:lnTo>
                  <a:pt x="1195361" y="304799"/>
                </a:lnTo>
                <a:lnTo>
                  <a:pt x="1242476" y="292099"/>
                </a:lnTo>
                <a:lnTo>
                  <a:pt x="10698758" y="292099"/>
                </a:lnTo>
                <a:lnTo>
                  <a:pt x="10745875" y="304799"/>
                </a:lnTo>
                <a:close/>
              </a:path>
              <a:path w="12192000" h="1881504">
                <a:moveTo>
                  <a:pt x="10651189" y="292099"/>
                </a:moveTo>
                <a:lnTo>
                  <a:pt x="1290039" y="292099"/>
                </a:lnTo>
                <a:lnTo>
                  <a:pt x="1386512" y="266699"/>
                </a:lnTo>
                <a:lnTo>
                  <a:pt x="10554701" y="266699"/>
                </a:lnTo>
                <a:lnTo>
                  <a:pt x="10651189" y="292099"/>
                </a:lnTo>
                <a:close/>
              </a:path>
              <a:path w="12192000" h="1881504">
                <a:moveTo>
                  <a:pt x="10505784" y="266699"/>
                </a:moveTo>
                <a:lnTo>
                  <a:pt x="1435421" y="266699"/>
                </a:lnTo>
                <a:lnTo>
                  <a:pt x="1484770" y="253999"/>
                </a:lnTo>
                <a:lnTo>
                  <a:pt x="10456447" y="253999"/>
                </a:lnTo>
                <a:lnTo>
                  <a:pt x="10505784" y="266699"/>
                </a:lnTo>
                <a:close/>
              </a:path>
              <a:path w="12192000" h="1881504">
                <a:moveTo>
                  <a:pt x="10406680" y="253999"/>
                </a:moveTo>
                <a:lnTo>
                  <a:pt x="1534543" y="253999"/>
                </a:lnTo>
                <a:lnTo>
                  <a:pt x="1584741" y="241299"/>
                </a:lnTo>
                <a:lnTo>
                  <a:pt x="10356484" y="241299"/>
                </a:lnTo>
                <a:lnTo>
                  <a:pt x="10406680" y="253999"/>
                </a:lnTo>
                <a:close/>
              </a:path>
              <a:path w="12192000" h="1881504">
                <a:moveTo>
                  <a:pt x="10305861" y="241299"/>
                </a:moveTo>
                <a:lnTo>
                  <a:pt x="1635364" y="241299"/>
                </a:lnTo>
                <a:lnTo>
                  <a:pt x="1686412" y="228599"/>
                </a:lnTo>
                <a:lnTo>
                  <a:pt x="10254812" y="228599"/>
                </a:lnTo>
                <a:lnTo>
                  <a:pt x="10305861" y="241299"/>
                </a:lnTo>
                <a:close/>
              </a:path>
              <a:path w="12192000" h="1881504">
                <a:moveTo>
                  <a:pt x="10203350" y="228599"/>
                </a:moveTo>
                <a:lnTo>
                  <a:pt x="1737872" y="228599"/>
                </a:lnTo>
                <a:lnTo>
                  <a:pt x="1789733" y="215899"/>
                </a:lnTo>
                <a:lnTo>
                  <a:pt x="10151487" y="215899"/>
                </a:lnTo>
                <a:lnTo>
                  <a:pt x="10203350" y="228599"/>
                </a:lnTo>
                <a:close/>
              </a:path>
              <a:path w="12192000" h="1881504">
                <a:moveTo>
                  <a:pt x="10099224" y="215899"/>
                </a:moveTo>
                <a:lnTo>
                  <a:pt x="1841994" y="215899"/>
                </a:lnTo>
                <a:lnTo>
                  <a:pt x="1894657" y="203199"/>
                </a:lnTo>
                <a:lnTo>
                  <a:pt x="10046564" y="203199"/>
                </a:lnTo>
                <a:lnTo>
                  <a:pt x="10099224" y="215899"/>
                </a:lnTo>
                <a:close/>
              </a:path>
              <a:path w="12192000" h="1881504">
                <a:moveTo>
                  <a:pt x="9993507" y="203199"/>
                </a:moveTo>
                <a:lnTo>
                  <a:pt x="1947720" y="203199"/>
                </a:lnTo>
                <a:lnTo>
                  <a:pt x="2001170" y="190499"/>
                </a:lnTo>
                <a:lnTo>
                  <a:pt x="9940051" y="190499"/>
                </a:lnTo>
                <a:lnTo>
                  <a:pt x="9993507" y="203199"/>
                </a:lnTo>
                <a:close/>
              </a:path>
              <a:path w="12192000" h="1881504">
                <a:moveTo>
                  <a:pt x="9886226" y="190499"/>
                </a:moveTo>
                <a:lnTo>
                  <a:pt x="2054996" y="190499"/>
                </a:lnTo>
                <a:lnTo>
                  <a:pt x="2109196" y="177799"/>
                </a:lnTo>
                <a:lnTo>
                  <a:pt x="9832029" y="177799"/>
                </a:lnTo>
                <a:lnTo>
                  <a:pt x="9886226" y="190499"/>
                </a:lnTo>
                <a:close/>
              </a:path>
              <a:path w="12192000" h="1881504">
                <a:moveTo>
                  <a:pt x="9777458" y="177799"/>
                </a:moveTo>
                <a:lnTo>
                  <a:pt x="2163771" y="177799"/>
                </a:lnTo>
                <a:lnTo>
                  <a:pt x="2218721" y="165099"/>
                </a:lnTo>
                <a:lnTo>
                  <a:pt x="9722509" y="165099"/>
                </a:lnTo>
                <a:lnTo>
                  <a:pt x="9777458" y="177799"/>
                </a:lnTo>
                <a:close/>
              </a:path>
              <a:path w="12192000" h="1881504">
                <a:moveTo>
                  <a:pt x="9630126" y="165099"/>
                </a:moveTo>
                <a:lnTo>
                  <a:pt x="2311099" y="165099"/>
                </a:lnTo>
                <a:lnTo>
                  <a:pt x="2357652" y="152399"/>
                </a:lnTo>
                <a:lnTo>
                  <a:pt x="9583570" y="152399"/>
                </a:lnTo>
                <a:lnTo>
                  <a:pt x="9630126" y="165099"/>
                </a:lnTo>
                <a:close/>
              </a:path>
              <a:path w="12192000" h="1881504">
                <a:moveTo>
                  <a:pt x="9489736" y="152399"/>
                </a:moveTo>
                <a:lnTo>
                  <a:pt x="2451482" y="152399"/>
                </a:lnTo>
                <a:lnTo>
                  <a:pt x="2498759" y="139699"/>
                </a:lnTo>
                <a:lnTo>
                  <a:pt x="9442459" y="139699"/>
                </a:lnTo>
                <a:lnTo>
                  <a:pt x="9489736" y="152399"/>
                </a:lnTo>
                <a:close/>
              </a:path>
              <a:path w="12192000" h="1881504">
                <a:moveTo>
                  <a:pt x="9347219" y="139699"/>
                </a:moveTo>
                <a:lnTo>
                  <a:pt x="2594003" y="139699"/>
                </a:lnTo>
                <a:lnTo>
                  <a:pt x="2641959" y="126999"/>
                </a:lnTo>
                <a:lnTo>
                  <a:pt x="9299264" y="126999"/>
                </a:lnTo>
                <a:lnTo>
                  <a:pt x="9347219" y="139699"/>
                </a:lnTo>
                <a:close/>
              </a:path>
              <a:path w="12192000" h="1881504">
                <a:moveTo>
                  <a:pt x="9202683" y="126999"/>
                </a:moveTo>
                <a:lnTo>
                  <a:pt x="2738539" y="126999"/>
                </a:lnTo>
                <a:lnTo>
                  <a:pt x="2787164" y="114299"/>
                </a:lnTo>
                <a:lnTo>
                  <a:pt x="9154057" y="114299"/>
                </a:lnTo>
                <a:lnTo>
                  <a:pt x="9202683" y="126999"/>
                </a:lnTo>
                <a:close/>
              </a:path>
              <a:path w="12192000" h="1881504">
                <a:moveTo>
                  <a:pt x="9056176" y="114299"/>
                </a:moveTo>
                <a:lnTo>
                  <a:pt x="2885042" y="114299"/>
                </a:lnTo>
                <a:lnTo>
                  <a:pt x="2934286" y="101599"/>
                </a:lnTo>
                <a:lnTo>
                  <a:pt x="9006930" y="101599"/>
                </a:lnTo>
                <a:lnTo>
                  <a:pt x="9056176" y="114299"/>
                </a:lnTo>
                <a:close/>
              </a:path>
              <a:path w="12192000" h="1881504">
                <a:moveTo>
                  <a:pt x="8907830" y="101599"/>
                </a:moveTo>
                <a:lnTo>
                  <a:pt x="3033382" y="101599"/>
                </a:lnTo>
                <a:lnTo>
                  <a:pt x="3083234" y="88899"/>
                </a:lnTo>
                <a:lnTo>
                  <a:pt x="8857975" y="88899"/>
                </a:lnTo>
                <a:lnTo>
                  <a:pt x="8907830" y="101599"/>
                </a:lnTo>
                <a:close/>
              </a:path>
              <a:path w="12192000" h="1881504">
                <a:moveTo>
                  <a:pt x="8707308" y="88899"/>
                </a:moveTo>
                <a:lnTo>
                  <a:pt x="3233927" y="88899"/>
                </a:lnTo>
                <a:lnTo>
                  <a:pt x="3284524" y="76199"/>
                </a:lnTo>
                <a:lnTo>
                  <a:pt x="8656714" y="76199"/>
                </a:lnTo>
                <a:lnTo>
                  <a:pt x="8707308" y="88899"/>
                </a:lnTo>
                <a:close/>
              </a:path>
              <a:path w="12192000" h="1881504">
                <a:moveTo>
                  <a:pt x="8503825" y="76199"/>
                </a:moveTo>
                <a:lnTo>
                  <a:pt x="3437402" y="76199"/>
                </a:lnTo>
                <a:lnTo>
                  <a:pt x="3488699" y="63499"/>
                </a:lnTo>
                <a:lnTo>
                  <a:pt x="8452518" y="63499"/>
                </a:lnTo>
                <a:lnTo>
                  <a:pt x="8503825" y="76199"/>
                </a:lnTo>
                <a:close/>
              </a:path>
              <a:path w="12192000" h="1881504">
                <a:moveTo>
                  <a:pt x="8297641" y="63499"/>
                </a:moveTo>
                <a:lnTo>
                  <a:pt x="3643568" y="63499"/>
                </a:lnTo>
                <a:lnTo>
                  <a:pt x="3695516" y="50799"/>
                </a:lnTo>
                <a:lnTo>
                  <a:pt x="8245693" y="50799"/>
                </a:lnTo>
                <a:lnTo>
                  <a:pt x="8297641" y="63499"/>
                </a:lnTo>
                <a:close/>
              </a:path>
              <a:path w="12192000" h="1881504">
                <a:moveTo>
                  <a:pt x="8088964" y="50799"/>
                </a:moveTo>
                <a:lnTo>
                  <a:pt x="3852245" y="50799"/>
                </a:lnTo>
                <a:lnTo>
                  <a:pt x="3904772" y="38099"/>
                </a:lnTo>
                <a:lnTo>
                  <a:pt x="8036437" y="38099"/>
                </a:lnTo>
                <a:lnTo>
                  <a:pt x="8088964" y="50799"/>
                </a:lnTo>
                <a:close/>
              </a:path>
              <a:path w="12192000" h="1881504">
                <a:moveTo>
                  <a:pt x="7824969" y="38099"/>
                </a:moveTo>
                <a:lnTo>
                  <a:pt x="4116261" y="38099"/>
                </a:lnTo>
                <a:lnTo>
                  <a:pt x="4169446" y="25399"/>
                </a:lnTo>
                <a:lnTo>
                  <a:pt x="7771789" y="25399"/>
                </a:lnTo>
                <a:lnTo>
                  <a:pt x="7824969" y="38099"/>
                </a:lnTo>
                <a:close/>
              </a:path>
              <a:path w="12192000" h="1881504">
                <a:moveTo>
                  <a:pt x="7450248" y="25399"/>
                </a:moveTo>
                <a:lnTo>
                  <a:pt x="4490968" y="25399"/>
                </a:lnTo>
                <a:lnTo>
                  <a:pt x="4544923" y="12699"/>
                </a:lnTo>
                <a:lnTo>
                  <a:pt x="7396296" y="12699"/>
                </a:lnTo>
                <a:lnTo>
                  <a:pt x="7450248" y="25399"/>
                </a:lnTo>
                <a:close/>
              </a:path>
              <a:path w="12192000" h="1881504">
                <a:moveTo>
                  <a:pt x="7070687" y="12699"/>
                </a:moveTo>
                <a:lnTo>
                  <a:pt x="4870529" y="12699"/>
                </a:lnTo>
                <a:lnTo>
                  <a:pt x="4925074" y="0"/>
                </a:lnTo>
                <a:lnTo>
                  <a:pt x="7016137" y="0"/>
                </a:lnTo>
                <a:lnTo>
                  <a:pt x="7070687" y="12699"/>
                </a:lnTo>
                <a:close/>
              </a:path>
            </a:pathLst>
          </a:custGeom>
          <a:solidFill>
            <a:srgbClr val="CADF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66725" y="371459"/>
            <a:ext cx="11268090" cy="5972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205309"/>
                </a:solidFill>
                <a:latin typeface="Bandal"/>
                <a:cs typeface="Band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50" b="0" i="0">
                <a:solidFill>
                  <a:schemeClr val="bg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205309"/>
                </a:solidFill>
                <a:latin typeface="Bandal"/>
                <a:cs typeface="Band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FF0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082799"/>
            <a:ext cx="5619716" cy="4260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00935" y="2118503"/>
            <a:ext cx="4994099" cy="4326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976794"/>
            <a:ext cx="12192000" cy="1881505"/>
          </a:xfrm>
          <a:custGeom>
            <a:avLst/>
            <a:gdLst/>
            <a:ahLst/>
            <a:cxnLst/>
            <a:rect l="l" t="t" r="r" b="b"/>
            <a:pathLst>
              <a:path w="12192000" h="1881504">
                <a:moveTo>
                  <a:pt x="12191999" y="627986"/>
                </a:moveTo>
                <a:lnTo>
                  <a:pt x="12191999" y="1881205"/>
                </a:lnTo>
                <a:lnTo>
                  <a:pt x="0" y="1881205"/>
                </a:lnTo>
                <a:lnTo>
                  <a:pt x="0" y="622299"/>
                </a:lnTo>
                <a:lnTo>
                  <a:pt x="12177593" y="622299"/>
                </a:lnTo>
                <a:lnTo>
                  <a:pt x="12191999" y="627986"/>
                </a:lnTo>
                <a:close/>
              </a:path>
              <a:path w="12192000" h="1881504">
                <a:moveTo>
                  <a:pt x="12144481" y="622299"/>
                </a:moveTo>
                <a:lnTo>
                  <a:pt x="0" y="622299"/>
                </a:lnTo>
                <a:lnTo>
                  <a:pt x="0" y="551024"/>
                </a:lnTo>
                <a:lnTo>
                  <a:pt x="14799" y="546099"/>
                </a:lnTo>
                <a:lnTo>
                  <a:pt x="94718" y="520699"/>
                </a:lnTo>
                <a:lnTo>
                  <a:pt x="136005" y="507999"/>
                </a:lnTo>
                <a:lnTo>
                  <a:pt x="11805224" y="507999"/>
                </a:lnTo>
                <a:lnTo>
                  <a:pt x="11846512" y="520699"/>
                </a:lnTo>
                <a:lnTo>
                  <a:pt x="11926427" y="546099"/>
                </a:lnTo>
                <a:lnTo>
                  <a:pt x="12002752" y="571499"/>
                </a:lnTo>
                <a:lnTo>
                  <a:pt x="12075443" y="596899"/>
                </a:lnTo>
                <a:lnTo>
                  <a:pt x="12144481" y="622299"/>
                </a:lnTo>
                <a:close/>
              </a:path>
              <a:path w="12192000" h="1881504">
                <a:moveTo>
                  <a:pt x="11763054" y="507999"/>
                </a:moveTo>
                <a:lnTo>
                  <a:pt x="178177" y="507999"/>
                </a:lnTo>
                <a:lnTo>
                  <a:pt x="309888" y="469899"/>
                </a:lnTo>
                <a:lnTo>
                  <a:pt x="449277" y="431799"/>
                </a:lnTo>
                <a:lnTo>
                  <a:pt x="11491946" y="431799"/>
                </a:lnTo>
                <a:lnTo>
                  <a:pt x="11631337" y="469899"/>
                </a:lnTo>
                <a:lnTo>
                  <a:pt x="11763054" y="507999"/>
                </a:lnTo>
                <a:close/>
              </a:path>
              <a:path w="12192000" h="1881504">
                <a:moveTo>
                  <a:pt x="11443816" y="431799"/>
                </a:moveTo>
                <a:lnTo>
                  <a:pt x="497408" y="431799"/>
                </a:lnTo>
                <a:lnTo>
                  <a:pt x="698114" y="380999"/>
                </a:lnTo>
                <a:lnTo>
                  <a:pt x="11243109" y="380999"/>
                </a:lnTo>
                <a:lnTo>
                  <a:pt x="11443816" y="431799"/>
                </a:lnTo>
                <a:close/>
              </a:path>
              <a:path w="12192000" h="1881504">
                <a:moveTo>
                  <a:pt x="11190914" y="380999"/>
                </a:moveTo>
                <a:lnTo>
                  <a:pt x="750298" y="380999"/>
                </a:lnTo>
                <a:lnTo>
                  <a:pt x="911519" y="342899"/>
                </a:lnTo>
                <a:lnTo>
                  <a:pt x="11029695" y="342899"/>
                </a:lnTo>
                <a:lnTo>
                  <a:pt x="11190914" y="380999"/>
                </a:lnTo>
                <a:close/>
              </a:path>
              <a:path w="12192000" h="1881504">
                <a:moveTo>
                  <a:pt x="10974414" y="342899"/>
                </a:moveTo>
                <a:lnTo>
                  <a:pt x="966801" y="342899"/>
                </a:lnTo>
                <a:lnTo>
                  <a:pt x="1056810" y="317499"/>
                </a:lnTo>
                <a:lnTo>
                  <a:pt x="10884414" y="317499"/>
                </a:lnTo>
                <a:lnTo>
                  <a:pt x="10974414" y="342899"/>
                </a:lnTo>
                <a:close/>
              </a:path>
              <a:path w="12192000" h="1881504">
                <a:moveTo>
                  <a:pt x="10838707" y="317499"/>
                </a:moveTo>
                <a:lnTo>
                  <a:pt x="1102523" y="317499"/>
                </a:lnTo>
                <a:lnTo>
                  <a:pt x="1148706" y="304799"/>
                </a:lnTo>
                <a:lnTo>
                  <a:pt x="10792528" y="304799"/>
                </a:lnTo>
                <a:lnTo>
                  <a:pt x="10838707" y="317499"/>
                </a:lnTo>
                <a:close/>
              </a:path>
              <a:path w="12192000" h="1881504">
                <a:moveTo>
                  <a:pt x="10745875" y="304799"/>
                </a:moveTo>
                <a:lnTo>
                  <a:pt x="1195361" y="304799"/>
                </a:lnTo>
                <a:lnTo>
                  <a:pt x="1242476" y="292099"/>
                </a:lnTo>
                <a:lnTo>
                  <a:pt x="10698758" y="292099"/>
                </a:lnTo>
                <a:lnTo>
                  <a:pt x="10745875" y="304799"/>
                </a:lnTo>
                <a:close/>
              </a:path>
              <a:path w="12192000" h="1881504">
                <a:moveTo>
                  <a:pt x="10651189" y="292099"/>
                </a:moveTo>
                <a:lnTo>
                  <a:pt x="1290039" y="292099"/>
                </a:lnTo>
                <a:lnTo>
                  <a:pt x="1386512" y="266699"/>
                </a:lnTo>
                <a:lnTo>
                  <a:pt x="10554701" y="266699"/>
                </a:lnTo>
                <a:lnTo>
                  <a:pt x="10651189" y="292099"/>
                </a:lnTo>
                <a:close/>
              </a:path>
              <a:path w="12192000" h="1881504">
                <a:moveTo>
                  <a:pt x="10505784" y="266699"/>
                </a:moveTo>
                <a:lnTo>
                  <a:pt x="1435421" y="266699"/>
                </a:lnTo>
                <a:lnTo>
                  <a:pt x="1484770" y="253999"/>
                </a:lnTo>
                <a:lnTo>
                  <a:pt x="10456447" y="253999"/>
                </a:lnTo>
                <a:lnTo>
                  <a:pt x="10505784" y="266699"/>
                </a:lnTo>
                <a:close/>
              </a:path>
              <a:path w="12192000" h="1881504">
                <a:moveTo>
                  <a:pt x="10406680" y="253999"/>
                </a:moveTo>
                <a:lnTo>
                  <a:pt x="1534543" y="253999"/>
                </a:lnTo>
                <a:lnTo>
                  <a:pt x="1584741" y="241299"/>
                </a:lnTo>
                <a:lnTo>
                  <a:pt x="10356484" y="241299"/>
                </a:lnTo>
                <a:lnTo>
                  <a:pt x="10406680" y="253999"/>
                </a:lnTo>
                <a:close/>
              </a:path>
              <a:path w="12192000" h="1881504">
                <a:moveTo>
                  <a:pt x="10305861" y="241299"/>
                </a:moveTo>
                <a:lnTo>
                  <a:pt x="1635364" y="241299"/>
                </a:lnTo>
                <a:lnTo>
                  <a:pt x="1686412" y="228599"/>
                </a:lnTo>
                <a:lnTo>
                  <a:pt x="10254812" y="228599"/>
                </a:lnTo>
                <a:lnTo>
                  <a:pt x="10305861" y="241299"/>
                </a:lnTo>
                <a:close/>
              </a:path>
              <a:path w="12192000" h="1881504">
                <a:moveTo>
                  <a:pt x="10203350" y="228599"/>
                </a:moveTo>
                <a:lnTo>
                  <a:pt x="1737872" y="228599"/>
                </a:lnTo>
                <a:lnTo>
                  <a:pt x="1789733" y="215899"/>
                </a:lnTo>
                <a:lnTo>
                  <a:pt x="10151487" y="215899"/>
                </a:lnTo>
                <a:lnTo>
                  <a:pt x="10203350" y="228599"/>
                </a:lnTo>
                <a:close/>
              </a:path>
              <a:path w="12192000" h="1881504">
                <a:moveTo>
                  <a:pt x="10099224" y="215899"/>
                </a:moveTo>
                <a:lnTo>
                  <a:pt x="1841994" y="215899"/>
                </a:lnTo>
                <a:lnTo>
                  <a:pt x="1894657" y="203199"/>
                </a:lnTo>
                <a:lnTo>
                  <a:pt x="10046564" y="203199"/>
                </a:lnTo>
                <a:lnTo>
                  <a:pt x="10099224" y="215899"/>
                </a:lnTo>
                <a:close/>
              </a:path>
              <a:path w="12192000" h="1881504">
                <a:moveTo>
                  <a:pt x="9993507" y="203199"/>
                </a:moveTo>
                <a:lnTo>
                  <a:pt x="1947720" y="203199"/>
                </a:lnTo>
                <a:lnTo>
                  <a:pt x="2001170" y="190499"/>
                </a:lnTo>
                <a:lnTo>
                  <a:pt x="9940051" y="190499"/>
                </a:lnTo>
                <a:lnTo>
                  <a:pt x="9993507" y="203199"/>
                </a:lnTo>
                <a:close/>
              </a:path>
              <a:path w="12192000" h="1881504">
                <a:moveTo>
                  <a:pt x="9886226" y="190499"/>
                </a:moveTo>
                <a:lnTo>
                  <a:pt x="2054996" y="190499"/>
                </a:lnTo>
                <a:lnTo>
                  <a:pt x="2109196" y="177799"/>
                </a:lnTo>
                <a:lnTo>
                  <a:pt x="9832029" y="177799"/>
                </a:lnTo>
                <a:lnTo>
                  <a:pt x="9886226" y="190499"/>
                </a:lnTo>
                <a:close/>
              </a:path>
              <a:path w="12192000" h="1881504">
                <a:moveTo>
                  <a:pt x="9777458" y="177799"/>
                </a:moveTo>
                <a:lnTo>
                  <a:pt x="2163771" y="177799"/>
                </a:lnTo>
                <a:lnTo>
                  <a:pt x="2218721" y="165099"/>
                </a:lnTo>
                <a:lnTo>
                  <a:pt x="9722509" y="165099"/>
                </a:lnTo>
                <a:lnTo>
                  <a:pt x="9777458" y="177799"/>
                </a:lnTo>
                <a:close/>
              </a:path>
              <a:path w="12192000" h="1881504">
                <a:moveTo>
                  <a:pt x="9630126" y="165099"/>
                </a:moveTo>
                <a:lnTo>
                  <a:pt x="2311099" y="165099"/>
                </a:lnTo>
                <a:lnTo>
                  <a:pt x="2357652" y="152399"/>
                </a:lnTo>
                <a:lnTo>
                  <a:pt x="9583570" y="152399"/>
                </a:lnTo>
                <a:lnTo>
                  <a:pt x="9630126" y="165099"/>
                </a:lnTo>
                <a:close/>
              </a:path>
              <a:path w="12192000" h="1881504">
                <a:moveTo>
                  <a:pt x="9489736" y="152399"/>
                </a:moveTo>
                <a:lnTo>
                  <a:pt x="2451482" y="152399"/>
                </a:lnTo>
                <a:lnTo>
                  <a:pt x="2498759" y="139699"/>
                </a:lnTo>
                <a:lnTo>
                  <a:pt x="9442459" y="139699"/>
                </a:lnTo>
                <a:lnTo>
                  <a:pt x="9489736" y="152399"/>
                </a:lnTo>
                <a:close/>
              </a:path>
              <a:path w="12192000" h="1881504">
                <a:moveTo>
                  <a:pt x="9347219" y="139699"/>
                </a:moveTo>
                <a:lnTo>
                  <a:pt x="2594003" y="139699"/>
                </a:lnTo>
                <a:lnTo>
                  <a:pt x="2641959" y="126999"/>
                </a:lnTo>
                <a:lnTo>
                  <a:pt x="9299264" y="126999"/>
                </a:lnTo>
                <a:lnTo>
                  <a:pt x="9347219" y="139699"/>
                </a:lnTo>
                <a:close/>
              </a:path>
              <a:path w="12192000" h="1881504">
                <a:moveTo>
                  <a:pt x="9202683" y="126999"/>
                </a:moveTo>
                <a:lnTo>
                  <a:pt x="2738539" y="126999"/>
                </a:lnTo>
                <a:lnTo>
                  <a:pt x="2787164" y="114299"/>
                </a:lnTo>
                <a:lnTo>
                  <a:pt x="9154057" y="114299"/>
                </a:lnTo>
                <a:lnTo>
                  <a:pt x="9202683" y="126999"/>
                </a:lnTo>
                <a:close/>
              </a:path>
              <a:path w="12192000" h="1881504">
                <a:moveTo>
                  <a:pt x="9056176" y="114299"/>
                </a:moveTo>
                <a:lnTo>
                  <a:pt x="2885042" y="114299"/>
                </a:lnTo>
                <a:lnTo>
                  <a:pt x="2934286" y="101599"/>
                </a:lnTo>
                <a:lnTo>
                  <a:pt x="9006930" y="101599"/>
                </a:lnTo>
                <a:lnTo>
                  <a:pt x="9056176" y="114299"/>
                </a:lnTo>
                <a:close/>
              </a:path>
              <a:path w="12192000" h="1881504">
                <a:moveTo>
                  <a:pt x="8907830" y="101599"/>
                </a:moveTo>
                <a:lnTo>
                  <a:pt x="3033382" y="101599"/>
                </a:lnTo>
                <a:lnTo>
                  <a:pt x="3083234" y="88899"/>
                </a:lnTo>
                <a:lnTo>
                  <a:pt x="8857975" y="88899"/>
                </a:lnTo>
                <a:lnTo>
                  <a:pt x="8907830" y="101599"/>
                </a:lnTo>
                <a:close/>
              </a:path>
              <a:path w="12192000" h="1881504">
                <a:moveTo>
                  <a:pt x="8707308" y="88899"/>
                </a:moveTo>
                <a:lnTo>
                  <a:pt x="3233927" y="88899"/>
                </a:lnTo>
                <a:lnTo>
                  <a:pt x="3284524" y="76199"/>
                </a:lnTo>
                <a:lnTo>
                  <a:pt x="8656714" y="76199"/>
                </a:lnTo>
                <a:lnTo>
                  <a:pt x="8707308" y="88899"/>
                </a:lnTo>
                <a:close/>
              </a:path>
              <a:path w="12192000" h="1881504">
                <a:moveTo>
                  <a:pt x="8503825" y="76199"/>
                </a:moveTo>
                <a:lnTo>
                  <a:pt x="3437402" y="76199"/>
                </a:lnTo>
                <a:lnTo>
                  <a:pt x="3488699" y="63499"/>
                </a:lnTo>
                <a:lnTo>
                  <a:pt x="8452518" y="63499"/>
                </a:lnTo>
                <a:lnTo>
                  <a:pt x="8503825" y="76199"/>
                </a:lnTo>
                <a:close/>
              </a:path>
              <a:path w="12192000" h="1881504">
                <a:moveTo>
                  <a:pt x="8297641" y="63499"/>
                </a:moveTo>
                <a:lnTo>
                  <a:pt x="3643568" y="63499"/>
                </a:lnTo>
                <a:lnTo>
                  <a:pt x="3695516" y="50799"/>
                </a:lnTo>
                <a:lnTo>
                  <a:pt x="8245693" y="50799"/>
                </a:lnTo>
                <a:lnTo>
                  <a:pt x="8297641" y="63499"/>
                </a:lnTo>
                <a:close/>
              </a:path>
              <a:path w="12192000" h="1881504">
                <a:moveTo>
                  <a:pt x="8088964" y="50799"/>
                </a:moveTo>
                <a:lnTo>
                  <a:pt x="3852245" y="50799"/>
                </a:lnTo>
                <a:lnTo>
                  <a:pt x="3904772" y="38099"/>
                </a:lnTo>
                <a:lnTo>
                  <a:pt x="8036437" y="38099"/>
                </a:lnTo>
                <a:lnTo>
                  <a:pt x="8088964" y="50799"/>
                </a:lnTo>
                <a:close/>
              </a:path>
              <a:path w="12192000" h="1881504">
                <a:moveTo>
                  <a:pt x="7824969" y="38099"/>
                </a:moveTo>
                <a:lnTo>
                  <a:pt x="4116261" y="38099"/>
                </a:lnTo>
                <a:lnTo>
                  <a:pt x="4169446" y="25399"/>
                </a:lnTo>
                <a:lnTo>
                  <a:pt x="7771789" y="25399"/>
                </a:lnTo>
                <a:lnTo>
                  <a:pt x="7824969" y="38099"/>
                </a:lnTo>
                <a:close/>
              </a:path>
              <a:path w="12192000" h="1881504">
                <a:moveTo>
                  <a:pt x="7450248" y="25399"/>
                </a:moveTo>
                <a:lnTo>
                  <a:pt x="4490968" y="25399"/>
                </a:lnTo>
                <a:lnTo>
                  <a:pt x="4544923" y="12699"/>
                </a:lnTo>
                <a:lnTo>
                  <a:pt x="7396296" y="12699"/>
                </a:lnTo>
                <a:lnTo>
                  <a:pt x="7450248" y="25399"/>
                </a:lnTo>
                <a:close/>
              </a:path>
              <a:path w="12192000" h="1881504">
                <a:moveTo>
                  <a:pt x="7070687" y="12699"/>
                </a:moveTo>
                <a:lnTo>
                  <a:pt x="4870529" y="12699"/>
                </a:lnTo>
                <a:lnTo>
                  <a:pt x="4925074" y="0"/>
                </a:lnTo>
                <a:lnTo>
                  <a:pt x="7016137" y="0"/>
                </a:lnTo>
                <a:lnTo>
                  <a:pt x="7070687" y="12699"/>
                </a:lnTo>
                <a:close/>
              </a:path>
            </a:pathLst>
          </a:custGeom>
          <a:solidFill>
            <a:srgbClr val="CADF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66725" y="371459"/>
            <a:ext cx="11268090" cy="597219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205309"/>
                </a:solidFill>
                <a:latin typeface="Bandal"/>
                <a:cs typeface="Band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FF0C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2082799"/>
            <a:ext cx="5619716" cy="42608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200935" y="2118503"/>
            <a:ext cx="4994099" cy="43267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4976794"/>
            <a:ext cx="12192000" cy="1881505"/>
          </a:xfrm>
          <a:custGeom>
            <a:avLst/>
            <a:gdLst/>
            <a:ahLst/>
            <a:cxnLst/>
            <a:rect l="l" t="t" r="r" b="b"/>
            <a:pathLst>
              <a:path w="12192000" h="1881504">
                <a:moveTo>
                  <a:pt x="12191999" y="627986"/>
                </a:moveTo>
                <a:lnTo>
                  <a:pt x="12191999" y="1881205"/>
                </a:lnTo>
                <a:lnTo>
                  <a:pt x="0" y="1881205"/>
                </a:lnTo>
                <a:lnTo>
                  <a:pt x="0" y="622299"/>
                </a:lnTo>
                <a:lnTo>
                  <a:pt x="12177593" y="622299"/>
                </a:lnTo>
                <a:lnTo>
                  <a:pt x="12191999" y="627986"/>
                </a:lnTo>
                <a:close/>
              </a:path>
              <a:path w="12192000" h="1881504">
                <a:moveTo>
                  <a:pt x="12144481" y="622299"/>
                </a:moveTo>
                <a:lnTo>
                  <a:pt x="0" y="622299"/>
                </a:lnTo>
                <a:lnTo>
                  <a:pt x="0" y="551024"/>
                </a:lnTo>
                <a:lnTo>
                  <a:pt x="14799" y="546099"/>
                </a:lnTo>
                <a:lnTo>
                  <a:pt x="94718" y="520699"/>
                </a:lnTo>
                <a:lnTo>
                  <a:pt x="136005" y="507999"/>
                </a:lnTo>
                <a:lnTo>
                  <a:pt x="11805224" y="507999"/>
                </a:lnTo>
                <a:lnTo>
                  <a:pt x="11846512" y="520699"/>
                </a:lnTo>
                <a:lnTo>
                  <a:pt x="11926427" y="546099"/>
                </a:lnTo>
                <a:lnTo>
                  <a:pt x="12002752" y="571499"/>
                </a:lnTo>
                <a:lnTo>
                  <a:pt x="12075443" y="596899"/>
                </a:lnTo>
                <a:lnTo>
                  <a:pt x="12144481" y="622299"/>
                </a:lnTo>
                <a:close/>
              </a:path>
              <a:path w="12192000" h="1881504">
                <a:moveTo>
                  <a:pt x="11763054" y="507999"/>
                </a:moveTo>
                <a:lnTo>
                  <a:pt x="178177" y="507999"/>
                </a:lnTo>
                <a:lnTo>
                  <a:pt x="309888" y="469899"/>
                </a:lnTo>
                <a:lnTo>
                  <a:pt x="449277" y="431799"/>
                </a:lnTo>
                <a:lnTo>
                  <a:pt x="11491946" y="431799"/>
                </a:lnTo>
                <a:lnTo>
                  <a:pt x="11631337" y="469899"/>
                </a:lnTo>
                <a:lnTo>
                  <a:pt x="11763054" y="507999"/>
                </a:lnTo>
                <a:close/>
              </a:path>
              <a:path w="12192000" h="1881504">
                <a:moveTo>
                  <a:pt x="11443816" y="431799"/>
                </a:moveTo>
                <a:lnTo>
                  <a:pt x="497408" y="431799"/>
                </a:lnTo>
                <a:lnTo>
                  <a:pt x="698114" y="380999"/>
                </a:lnTo>
                <a:lnTo>
                  <a:pt x="11243109" y="380999"/>
                </a:lnTo>
                <a:lnTo>
                  <a:pt x="11443816" y="431799"/>
                </a:lnTo>
                <a:close/>
              </a:path>
              <a:path w="12192000" h="1881504">
                <a:moveTo>
                  <a:pt x="11190914" y="380999"/>
                </a:moveTo>
                <a:lnTo>
                  <a:pt x="750298" y="380999"/>
                </a:lnTo>
                <a:lnTo>
                  <a:pt x="911519" y="342899"/>
                </a:lnTo>
                <a:lnTo>
                  <a:pt x="11029695" y="342899"/>
                </a:lnTo>
                <a:lnTo>
                  <a:pt x="11190914" y="380999"/>
                </a:lnTo>
                <a:close/>
              </a:path>
              <a:path w="12192000" h="1881504">
                <a:moveTo>
                  <a:pt x="10974414" y="342899"/>
                </a:moveTo>
                <a:lnTo>
                  <a:pt x="966801" y="342899"/>
                </a:lnTo>
                <a:lnTo>
                  <a:pt x="1056810" y="317499"/>
                </a:lnTo>
                <a:lnTo>
                  <a:pt x="10884414" y="317499"/>
                </a:lnTo>
                <a:lnTo>
                  <a:pt x="10974414" y="342899"/>
                </a:lnTo>
                <a:close/>
              </a:path>
              <a:path w="12192000" h="1881504">
                <a:moveTo>
                  <a:pt x="10838707" y="317499"/>
                </a:moveTo>
                <a:lnTo>
                  <a:pt x="1102523" y="317499"/>
                </a:lnTo>
                <a:lnTo>
                  <a:pt x="1148706" y="304799"/>
                </a:lnTo>
                <a:lnTo>
                  <a:pt x="10792528" y="304799"/>
                </a:lnTo>
                <a:lnTo>
                  <a:pt x="10838707" y="317499"/>
                </a:lnTo>
                <a:close/>
              </a:path>
              <a:path w="12192000" h="1881504">
                <a:moveTo>
                  <a:pt x="10745875" y="304799"/>
                </a:moveTo>
                <a:lnTo>
                  <a:pt x="1195361" y="304799"/>
                </a:lnTo>
                <a:lnTo>
                  <a:pt x="1242476" y="292099"/>
                </a:lnTo>
                <a:lnTo>
                  <a:pt x="10698758" y="292099"/>
                </a:lnTo>
                <a:lnTo>
                  <a:pt x="10745875" y="304799"/>
                </a:lnTo>
                <a:close/>
              </a:path>
              <a:path w="12192000" h="1881504">
                <a:moveTo>
                  <a:pt x="10651189" y="292099"/>
                </a:moveTo>
                <a:lnTo>
                  <a:pt x="1290039" y="292099"/>
                </a:lnTo>
                <a:lnTo>
                  <a:pt x="1386512" y="266699"/>
                </a:lnTo>
                <a:lnTo>
                  <a:pt x="10554701" y="266699"/>
                </a:lnTo>
                <a:lnTo>
                  <a:pt x="10651189" y="292099"/>
                </a:lnTo>
                <a:close/>
              </a:path>
              <a:path w="12192000" h="1881504">
                <a:moveTo>
                  <a:pt x="10505784" y="266699"/>
                </a:moveTo>
                <a:lnTo>
                  <a:pt x="1435421" y="266699"/>
                </a:lnTo>
                <a:lnTo>
                  <a:pt x="1484770" y="253999"/>
                </a:lnTo>
                <a:lnTo>
                  <a:pt x="10456447" y="253999"/>
                </a:lnTo>
                <a:lnTo>
                  <a:pt x="10505784" y="266699"/>
                </a:lnTo>
                <a:close/>
              </a:path>
              <a:path w="12192000" h="1881504">
                <a:moveTo>
                  <a:pt x="10406680" y="253999"/>
                </a:moveTo>
                <a:lnTo>
                  <a:pt x="1534543" y="253999"/>
                </a:lnTo>
                <a:lnTo>
                  <a:pt x="1584741" y="241299"/>
                </a:lnTo>
                <a:lnTo>
                  <a:pt x="10356484" y="241299"/>
                </a:lnTo>
                <a:lnTo>
                  <a:pt x="10406680" y="253999"/>
                </a:lnTo>
                <a:close/>
              </a:path>
              <a:path w="12192000" h="1881504">
                <a:moveTo>
                  <a:pt x="10305861" y="241299"/>
                </a:moveTo>
                <a:lnTo>
                  <a:pt x="1635364" y="241299"/>
                </a:lnTo>
                <a:lnTo>
                  <a:pt x="1686412" y="228599"/>
                </a:lnTo>
                <a:lnTo>
                  <a:pt x="10254812" y="228599"/>
                </a:lnTo>
                <a:lnTo>
                  <a:pt x="10305861" y="241299"/>
                </a:lnTo>
                <a:close/>
              </a:path>
              <a:path w="12192000" h="1881504">
                <a:moveTo>
                  <a:pt x="10203350" y="228599"/>
                </a:moveTo>
                <a:lnTo>
                  <a:pt x="1737872" y="228599"/>
                </a:lnTo>
                <a:lnTo>
                  <a:pt x="1789733" y="215899"/>
                </a:lnTo>
                <a:lnTo>
                  <a:pt x="10151487" y="215899"/>
                </a:lnTo>
                <a:lnTo>
                  <a:pt x="10203350" y="228599"/>
                </a:lnTo>
                <a:close/>
              </a:path>
              <a:path w="12192000" h="1881504">
                <a:moveTo>
                  <a:pt x="10099224" y="215899"/>
                </a:moveTo>
                <a:lnTo>
                  <a:pt x="1841994" y="215899"/>
                </a:lnTo>
                <a:lnTo>
                  <a:pt x="1894657" y="203199"/>
                </a:lnTo>
                <a:lnTo>
                  <a:pt x="10046564" y="203199"/>
                </a:lnTo>
                <a:lnTo>
                  <a:pt x="10099224" y="215899"/>
                </a:lnTo>
                <a:close/>
              </a:path>
              <a:path w="12192000" h="1881504">
                <a:moveTo>
                  <a:pt x="9993507" y="203199"/>
                </a:moveTo>
                <a:lnTo>
                  <a:pt x="1947720" y="203199"/>
                </a:lnTo>
                <a:lnTo>
                  <a:pt x="2001170" y="190499"/>
                </a:lnTo>
                <a:lnTo>
                  <a:pt x="9940051" y="190499"/>
                </a:lnTo>
                <a:lnTo>
                  <a:pt x="9993507" y="203199"/>
                </a:lnTo>
                <a:close/>
              </a:path>
              <a:path w="12192000" h="1881504">
                <a:moveTo>
                  <a:pt x="9886226" y="190499"/>
                </a:moveTo>
                <a:lnTo>
                  <a:pt x="2054996" y="190499"/>
                </a:lnTo>
                <a:lnTo>
                  <a:pt x="2109196" y="177799"/>
                </a:lnTo>
                <a:lnTo>
                  <a:pt x="9832029" y="177799"/>
                </a:lnTo>
                <a:lnTo>
                  <a:pt x="9886226" y="190499"/>
                </a:lnTo>
                <a:close/>
              </a:path>
              <a:path w="12192000" h="1881504">
                <a:moveTo>
                  <a:pt x="9777458" y="177799"/>
                </a:moveTo>
                <a:lnTo>
                  <a:pt x="2163771" y="177799"/>
                </a:lnTo>
                <a:lnTo>
                  <a:pt x="2218721" y="165099"/>
                </a:lnTo>
                <a:lnTo>
                  <a:pt x="9722509" y="165099"/>
                </a:lnTo>
                <a:lnTo>
                  <a:pt x="9777458" y="177799"/>
                </a:lnTo>
                <a:close/>
              </a:path>
              <a:path w="12192000" h="1881504">
                <a:moveTo>
                  <a:pt x="9630126" y="165099"/>
                </a:moveTo>
                <a:lnTo>
                  <a:pt x="2311099" y="165099"/>
                </a:lnTo>
                <a:lnTo>
                  <a:pt x="2357652" y="152399"/>
                </a:lnTo>
                <a:lnTo>
                  <a:pt x="9583570" y="152399"/>
                </a:lnTo>
                <a:lnTo>
                  <a:pt x="9630126" y="165099"/>
                </a:lnTo>
                <a:close/>
              </a:path>
              <a:path w="12192000" h="1881504">
                <a:moveTo>
                  <a:pt x="9489736" y="152399"/>
                </a:moveTo>
                <a:lnTo>
                  <a:pt x="2451482" y="152399"/>
                </a:lnTo>
                <a:lnTo>
                  <a:pt x="2498759" y="139699"/>
                </a:lnTo>
                <a:lnTo>
                  <a:pt x="9442459" y="139699"/>
                </a:lnTo>
                <a:lnTo>
                  <a:pt x="9489736" y="152399"/>
                </a:lnTo>
                <a:close/>
              </a:path>
              <a:path w="12192000" h="1881504">
                <a:moveTo>
                  <a:pt x="9347219" y="139699"/>
                </a:moveTo>
                <a:lnTo>
                  <a:pt x="2594003" y="139699"/>
                </a:lnTo>
                <a:lnTo>
                  <a:pt x="2641959" y="126999"/>
                </a:lnTo>
                <a:lnTo>
                  <a:pt x="9299264" y="126999"/>
                </a:lnTo>
                <a:lnTo>
                  <a:pt x="9347219" y="139699"/>
                </a:lnTo>
                <a:close/>
              </a:path>
              <a:path w="12192000" h="1881504">
                <a:moveTo>
                  <a:pt x="9202683" y="126999"/>
                </a:moveTo>
                <a:lnTo>
                  <a:pt x="2738539" y="126999"/>
                </a:lnTo>
                <a:lnTo>
                  <a:pt x="2787164" y="114299"/>
                </a:lnTo>
                <a:lnTo>
                  <a:pt x="9154057" y="114299"/>
                </a:lnTo>
                <a:lnTo>
                  <a:pt x="9202683" y="126999"/>
                </a:lnTo>
                <a:close/>
              </a:path>
              <a:path w="12192000" h="1881504">
                <a:moveTo>
                  <a:pt x="9056176" y="114299"/>
                </a:moveTo>
                <a:lnTo>
                  <a:pt x="2885042" y="114299"/>
                </a:lnTo>
                <a:lnTo>
                  <a:pt x="2934286" y="101599"/>
                </a:lnTo>
                <a:lnTo>
                  <a:pt x="9006930" y="101599"/>
                </a:lnTo>
                <a:lnTo>
                  <a:pt x="9056176" y="114299"/>
                </a:lnTo>
                <a:close/>
              </a:path>
              <a:path w="12192000" h="1881504">
                <a:moveTo>
                  <a:pt x="8907830" y="101599"/>
                </a:moveTo>
                <a:lnTo>
                  <a:pt x="3033382" y="101599"/>
                </a:lnTo>
                <a:lnTo>
                  <a:pt x="3083234" y="88899"/>
                </a:lnTo>
                <a:lnTo>
                  <a:pt x="8857975" y="88899"/>
                </a:lnTo>
                <a:lnTo>
                  <a:pt x="8907830" y="101599"/>
                </a:lnTo>
                <a:close/>
              </a:path>
              <a:path w="12192000" h="1881504">
                <a:moveTo>
                  <a:pt x="8707308" y="88899"/>
                </a:moveTo>
                <a:lnTo>
                  <a:pt x="3233927" y="88899"/>
                </a:lnTo>
                <a:lnTo>
                  <a:pt x="3284524" y="76199"/>
                </a:lnTo>
                <a:lnTo>
                  <a:pt x="8656714" y="76199"/>
                </a:lnTo>
                <a:lnTo>
                  <a:pt x="8707308" y="88899"/>
                </a:lnTo>
                <a:close/>
              </a:path>
              <a:path w="12192000" h="1881504">
                <a:moveTo>
                  <a:pt x="8503825" y="76199"/>
                </a:moveTo>
                <a:lnTo>
                  <a:pt x="3437402" y="76199"/>
                </a:lnTo>
                <a:lnTo>
                  <a:pt x="3488699" y="63499"/>
                </a:lnTo>
                <a:lnTo>
                  <a:pt x="8452518" y="63499"/>
                </a:lnTo>
                <a:lnTo>
                  <a:pt x="8503825" y="76199"/>
                </a:lnTo>
                <a:close/>
              </a:path>
              <a:path w="12192000" h="1881504">
                <a:moveTo>
                  <a:pt x="8297641" y="63499"/>
                </a:moveTo>
                <a:lnTo>
                  <a:pt x="3643568" y="63499"/>
                </a:lnTo>
                <a:lnTo>
                  <a:pt x="3695516" y="50799"/>
                </a:lnTo>
                <a:lnTo>
                  <a:pt x="8245693" y="50799"/>
                </a:lnTo>
                <a:lnTo>
                  <a:pt x="8297641" y="63499"/>
                </a:lnTo>
                <a:close/>
              </a:path>
              <a:path w="12192000" h="1881504">
                <a:moveTo>
                  <a:pt x="8088964" y="50799"/>
                </a:moveTo>
                <a:lnTo>
                  <a:pt x="3852245" y="50799"/>
                </a:lnTo>
                <a:lnTo>
                  <a:pt x="3904772" y="38099"/>
                </a:lnTo>
                <a:lnTo>
                  <a:pt x="8036437" y="38099"/>
                </a:lnTo>
                <a:lnTo>
                  <a:pt x="8088964" y="50799"/>
                </a:lnTo>
                <a:close/>
              </a:path>
              <a:path w="12192000" h="1881504">
                <a:moveTo>
                  <a:pt x="7824969" y="38099"/>
                </a:moveTo>
                <a:lnTo>
                  <a:pt x="4116261" y="38099"/>
                </a:lnTo>
                <a:lnTo>
                  <a:pt x="4169446" y="25399"/>
                </a:lnTo>
                <a:lnTo>
                  <a:pt x="7771789" y="25399"/>
                </a:lnTo>
                <a:lnTo>
                  <a:pt x="7824969" y="38099"/>
                </a:lnTo>
                <a:close/>
              </a:path>
              <a:path w="12192000" h="1881504">
                <a:moveTo>
                  <a:pt x="7450248" y="25399"/>
                </a:moveTo>
                <a:lnTo>
                  <a:pt x="4490968" y="25399"/>
                </a:lnTo>
                <a:lnTo>
                  <a:pt x="4544923" y="12699"/>
                </a:lnTo>
                <a:lnTo>
                  <a:pt x="7396296" y="12699"/>
                </a:lnTo>
                <a:lnTo>
                  <a:pt x="7450248" y="25399"/>
                </a:lnTo>
                <a:close/>
              </a:path>
              <a:path w="12192000" h="1881504">
                <a:moveTo>
                  <a:pt x="7070687" y="12699"/>
                </a:moveTo>
                <a:lnTo>
                  <a:pt x="4870529" y="12699"/>
                </a:lnTo>
                <a:lnTo>
                  <a:pt x="4925074" y="0"/>
                </a:lnTo>
                <a:lnTo>
                  <a:pt x="7016137" y="0"/>
                </a:lnTo>
                <a:lnTo>
                  <a:pt x="7070687" y="12699"/>
                </a:lnTo>
                <a:close/>
              </a:path>
            </a:pathLst>
          </a:custGeom>
          <a:solidFill>
            <a:srgbClr val="CADF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66167" y="1120775"/>
            <a:ext cx="225966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205309"/>
                </a:solidFill>
                <a:latin typeface="Bandal"/>
                <a:cs typeface="Band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98221" y="2949575"/>
            <a:ext cx="7795557" cy="2101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bg1"/>
                </a:solidFill>
                <a:latin typeface="Noto Sans CJK JP Black"/>
                <a:cs typeface="Noto Sans CJK JP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0" y="1322148"/>
            <a:ext cx="3885952" cy="58285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b="0" spc="31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일손교류</a:t>
            </a:r>
            <a:r>
              <a:rPr b="0" spc="-24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r>
              <a:rPr b="0" spc="24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및</a:t>
            </a:r>
            <a:r>
              <a:rPr b="0" spc="-235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r>
              <a:rPr b="0" spc="229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귀농,</a:t>
            </a:r>
            <a:r>
              <a:rPr b="0" spc="-19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endParaRPr lang="en-US" b="0" spc="-190" dirty="0">
              <a:solidFill>
                <a:srgbClr val="205309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Bandal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b="0" spc="285" dirty="0" err="1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귀촌</a:t>
            </a:r>
            <a:r>
              <a:rPr b="0" spc="-24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r>
              <a:rPr b="0" spc="229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관리</a:t>
            </a:r>
            <a:r>
              <a:rPr b="0" spc="-235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r>
              <a:rPr b="0" spc="254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프로그램</a:t>
            </a:r>
            <a:endParaRPr dirty="0">
              <a:latin typeface="Tmon몬소리 Black" panose="02000A03000000000000" pitchFamily="2" charset="-127"/>
              <a:ea typeface="Tmon몬소리 Black" panose="02000A03000000000000" pitchFamily="2" charset="-127"/>
              <a:cs typeface="Band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57500" y="2371342"/>
            <a:ext cx="647700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9000" spc="905" dirty="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Big Farm</a:t>
            </a:r>
            <a:endParaRPr sz="9000" dirty="0">
              <a:latin typeface="Tmon몬소리 Black" panose="02000A03000000000000" pitchFamily="2" charset="-127"/>
              <a:ea typeface="Tmon몬소리 Black" panose="02000A03000000000000" pitchFamily="2" charset="-127"/>
              <a:cs typeface="Band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8263" y="5015789"/>
            <a:ext cx="17114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자바오조</a:t>
            </a:r>
            <a:endParaRPr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oto Sans CJK JP Black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B70A94D-30EC-FDF2-9785-3CF7B26E7FB0}"/>
              </a:ext>
            </a:extLst>
          </p:cNvPr>
          <p:cNvSpPr txBox="1"/>
          <p:nvPr/>
        </p:nvSpPr>
        <p:spPr>
          <a:xfrm>
            <a:off x="2452266" y="4235504"/>
            <a:ext cx="75438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이재철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강현석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조용수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진건우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주민지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, </a:t>
            </a:r>
            <a:r>
              <a:rPr lang="ko-KR" altLang="en-US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민찬희</a:t>
            </a:r>
            <a:endParaRPr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oto Sans CJK JP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6401" y="1085850"/>
            <a:ext cx="8865778" cy="628650"/>
          </a:xfrm>
          <a:custGeom>
            <a:avLst/>
            <a:gdLst/>
            <a:ahLst/>
            <a:cxnLst/>
            <a:rect l="l" t="t" r="r" b="b"/>
            <a:pathLst>
              <a:path w="5962650" h="628650">
                <a:moveTo>
                  <a:pt x="5835890" y="628649"/>
                </a:moveTo>
                <a:lnTo>
                  <a:pt x="126728" y="628649"/>
                </a:lnTo>
                <a:lnTo>
                  <a:pt x="114255" y="628051"/>
                </a:lnTo>
                <a:lnTo>
                  <a:pt x="66931" y="613787"/>
                </a:lnTo>
                <a:lnTo>
                  <a:pt x="28718" y="582642"/>
                </a:lnTo>
                <a:lnTo>
                  <a:pt x="5413" y="539363"/>
                </a:lnTo>
                <a:lnTo>
                  <a:pt x="0" y="502924"/>
                </a:lnTo>
                <a:lnTo>
                  <a:pt x="0" y="125725"/>
                </a:lnTo>
                <a:lnTo>
                  <a:pt x="9515" y="77933"/>
                </a:lnTo>
                <a:lnTo>
                  <a:pt x="37147" y="36804"/>
                </a:lnTo>
                <a:lnTo>
                  <a:pt x="78306" y="9547"/>
                </a:lnTo>
                <a:lnTo>
                  <a:pt x="126733" y="0"/>
                </a:lnTo>
                <a:lnTo>
                  <a:pt x="5835885" y="0"/>
                </a:lnTo>
                <a:lnTo>
                  <a:pt x="5884377" y="9570"/>
                </a:lnTo>
                <a:lnTo>
                  <a:pt x="5925494" y="36825"/>
                </a:lnTo>
                <a:lnTo>
                  <a:pt x="5952987" y="77614"/>
                </a:lnTo>
                <a:lnTo>
                  <a:pt x="5962619" y="125725"/>
                </a:lnTo>
                <a:lnTo>
                  <a:pt x="5962619" y="502924"/>
                </a:lnTo>
                <a:lnTo>
                  <a:pt x="5962018" y="515305"/>
                </a:lnTo>
                <a:lnTo>
                  <a:pt x="5947650" y="562248"/>
                </a:lnTo>
                <a:lnTo>
                  <a:pt x="5916241" y="600159"/>
                </a:lnTo>
                <a:lnTo>
                  <a:pt x="5872616" y="623265"/>
                </a:lnTo>
                <a:lnTo>
                  <a:pt x="5835890" y="628649"/>
                </a:lnTo>
                <a:close/>
              </a:path>
            </a:pathLst>
          </a:custGeom>
          <a:solidFill>
            <a:srgbClr val="F9B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84D999F-6486-10EA-9FC7-D44FD7037426}"/>
              </a:ext>
            </a:extLst>
          </p:cNvPr>
          <p:cNvSpPr txBox="1">
            <a:spLocks/>
          </p:cNvSpPr>
          <p:nvPr/>
        </p:nvSpPr>
        <p:spPr>
          <a:xfrm>
            <a:off x="1802220" y="1166597"/>
            <a:ext cx="873995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rgbClr val="205309"/>
                </a:solidFill>
                <a:latin typeface="Bandal"/>
                <a:ea typeface="+mj-ea"/>
                <a:cs typeface="Bandal"/>
              </a:defRPr>
            </a:lvl1pPr>
          </a:lstStyle>
          <a:p>
            <a:pPr marL="15240" latinLnBrk="0">
              <a:spcBef>
                <a:spcPts val="100"/>
              </a:spcBef>
            </a:pPr>
            <a:r>
              <a:rPr lang="ko-KR" altLang="en-US" kern="0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귀농</a:t>
            </a:r>
            <a:r>
              <a:rPr lang="en-US" altLang="ko-KR" kern="0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kern="0" spc="39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귀촌자를</a:t>
            </a:r>
            <a:r>
              <a:rPr lang="ko-KR" altLang="en-US" kern="0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위한 부동산 매물 정보 제공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662780-A172-4E53-D1BC-B7C5F1417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10" y="2057400"/>
            <a:ext cx="6012180" cy="3291840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2A960CB6-D276-CD5E-26CF-4575227CEB5D}"/>
              </a:ext>
            </a:extLst>
          </p:cNvPr>
          <p:cNvSpPr/>
          <p:nvPr/>
        </p:nvSpPr>
        <p:spPr>
          <a:xfrm>
            <a:off x="8153400" y="5071213"/>
            <a:ext cx="838200" cy="30480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9F88B7B-6141-A002-192B-C6034B32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0" y="1795247"/>
            <a:ext cx="4549140" cy="3931920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8CBE9300-CE51-A836-27C3-8BDC93EED753}"/>
              </a:ext>
            </a:extLst>
          </p:cNvPr>
          <p:cNvSpPr/>
          <p:nvPr/>
        </p:nvSpPr>
        <p:spPr>
          <a:xfrm>
            <a:off x="2412172" y="3532607"/>
            <a:ext cx="3505200" cy="22860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B00C345-C62E-EBFC-A22B-94FBE2402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60" y="1782575"/>
            <a:ext cx="4552860" cy="4011827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7C960633-ED55-CD1F-2F03-68F0183A8FC7}"/>
              </a:ext>
            </a:extLst>
          </p:cNvPr>
          <p:cNvSpPr/>
          <p:nvPr/>
        </p:nvSpPr>
        <p:spPr>
          <a:xfrm>
            <a:off x="3952520" y="5214261"/>
            <a:ext cx="732057" cy="347131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5FB121-246E-61E3-56D1-BA7AFC0DC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34893"/>
            <a:ext cx="4606661" cy="3341119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18970AEA-E85F-806E-BEE9-F69A2B295477}"/>
              </a:ext>
            </a:extLst>
          </p:cNvPr>
          <p:cNvSpPr/>
          <p:nvPr/>
        </p:nvSpPr>
        <p:spPr>
          <a:xfrm>
            <a:off x="8982722" y="4789377"/>
            <a:ext cx="581025" cy="392223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AC93DAA-4AEA-3065-15C4-BA4513468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04" y="1902275"/>
            <a:ext cx="4606357" cy="3772426"/>
          </a:xfrm>
          <a:prstGeom prst="rect">
            <a:avLst/>
          </a:prstGeom>
        </p:spPr>
      </p:pic>
      <p:sp>
        <p:nvSpPr>
          <p:cNvPr id="8" name="액자 7">
            <a:extLst>
              <a:ext uri="{FF2B5EF4-FFF2-40B4-BE49-F238E27FC236}">
                <a16:creationId xmlns:a16="http://schemas.microsoft.com/office/drawing/2014/main" id="{5A38850A-1439-5159-0AA4-40ABBFB46E5C}"/>
              </a:ext>
            </a:extLst>
          </p:cNvPr>
          <p:cNvSpPr/>
          <p:nvPr/>
        </p:nvSpPr>
        <p:spPr>
          <a:xfrm>
            <a:off x="8768109" y="4281429"/>
            <a:ext cx="1129620" cy="392223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01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  <p:bldP spid="10" grpId="0" animBg="1"/>
      <p:bldP spid="12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1085850"/>
            <a:ext cx="10263959" cy="628650"/>
          </a:xfrm>
          <a:custGeom>
            <a:avLst/>
            <a:gdLst/>
            <a:ahLst/>
            <a:cxnLst/>
            <a:rect l="l" t="t" r="r" b="b"/>
            <a:pathLst>
              <a:path w="5962650" h="628650">
                <a:moveTo>
                  <a:pt x="5835890" y="628649"/>
                </a:moveTo>
                <a:lnTo>
                  <a:pt x="126728" y="628649"/>
                </a:lnTo>
                <a:lnTo>
                  <a:pt x="114255" y="628051"/>
                </a:lnTo>
                <a:lnTo>
                  <a:pt x="66931" y="613787"/>
                </a:lnTo>
                <a:lnTo>
                  <a:pt x="28718" y="582642"/>
                </a:lnTo>
                <a:lnTo>
                  <a:pt x="5413" y="539363"/>
                </a:lnTo>
                <a:lnTo>
                  <a:pt x="0" y="502924"/>
                </a:lnTo>
                <a:lnTo>
                  <a:pt x="0" y="125725"/>
                </a:lnTo>
                <a:lnTo>
                  <a:pt x="9515" y="77933"/>
                </a:lnTo>
                <a:lnTo>
                  <a:pt x="37147" y="36804"/>
                </a:lnTo>
                <a:lnTo>
                  <a:pt x="78306" y="9547"/>
                </a:lnTo>
                <a:lnTo>
                  <a:pt x="126733" y="0"/>
                </a:lnTo>
                <a:lnTo>
                  <a:pt x="5835885" y="0"/>
                </a:lnTo>
                <a:lnTo>
                  <a:pt x="5884377" y="9570"/>
                </a:lnTo>
                <a:lnTo>
                  <a:pt x="5925494" y="36825"/>
                </a:lnTo>
                <a:lnTo>
                  <a:pt x="5952987" y="77614"/>
                </a:lnTo>
                <a:lnTo>
                  <a:pt x="5962619" y="125725"/>
                </a:lnTo>
                <a:lnTo>
                  <a:pt x="5962619" y="502924"/>
                </a:lnTo>
                <a:lnTo>
                  <a:pt x="5962018" y="515305"/>
                </a:lnTo>
                <a:lnTo>
                  <a:pt x="5947650" y="562248"/>
                </a:lnTo>
                <a:lnTo>
                  <a:pt x="5916241" y="600159"/>
                </a:lnTo>
                <a:lnTo>
                  <a:pt x="5872616" y="623265"/>
                </a:lnTo>
                <a:lnTo>
                  <a:pt x="5835890" y="628649"/>
                </a:lnTo>
                <a:close/>
              </a:path>
            </a:pathLst>
          </a:custGeom>
          <a:solidFill>
            <a:srgbClr val="F9B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84D999F-6486-10EA-9FC7-D44FD7037426}"/>
              </a:ext>
            </a:extLst>
          </p:cNvPr>
          <p:cNvSpPr txBox="1">
            <a:spLocks/>
          </p:cNvSpPr>
          <p:nvPr/>
        </p:nvSpPr>
        <p:spPr>
          <a:xfrm>
            <a:off x="1013641" y="1178434"/>
            <a:ext cx="10263959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rgbClr val="205309"/>
                </a:solidFill>
                <a:latin typeface="Bandal"/>
                <a:ea typeface="+mj-ea"/>
                <a:cs typeface="Bandal"/>
              </a:defRPr>
            </a:lvl1pPr>
          </a:lstStyle>
          <a:p>
            <a:pPr marL="15240" latinLnBrk="0">
              <a:spcBef>
                <a:spcPts val="100"/>
              </a:spcBef>
            </a:pPr>
            <a:r>
              <a:rPr lang="ko-KR" altLang="en-US" kern="0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일손 </a:t>
            </a:r>
            <a:r>
              <a:rPr lang="ko-KR" altLang="en-US" kern="0" spc="39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교류자</a:t>
            </a:r>
            <a:r>
              <a:rPr lang="ko-KR" altLang="en-US" kern="0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후기를 통한 프로젝트 평가 및 커뮤니티 기능</a:t>
            </a:r>
            <a:endParaRPr lang="en-US" altLang="ko-KR" kern="0" spc="39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2A1A2C-7352-1984-EBB2-B9E7E3D58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70" y="1835613"/>
            <a:ext cx="5543460" cy="3805853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2A960CB6-D276-CD5E-26CF-4575227CEB5D}"/>
              </a:ext>
            </a:extLst>
          </p:cNvPr>
          <p:cNvSpPr/>
          <p:nvPr/>
        </p:nvSpPr>
        <p:spPr>
          <a:xfrm>
            <a:off x="7239000" y="1842683"/>
            <a:ext cx="1628730" cy="214717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E2F6A1-1E5F-683F-B399-D9205ABD8B3C}"/>
              </a:ext>
            </a:extLst>
          </p:cNvPr>
          <p:cNvSpPr txBox="1"/>
          <p:nvPr/>
        </p:nvSpPr>
        <p:spPr>
          <a:xfrm>
            <a:off x="8851802" y="1795046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배달의민족 주아" panose="020B0600000101010101" charset="-127"/>
                <a:ea typeface="배달의민족 주아" panose="020B0600000101010101" charset="-127"/>
              </a:rPr>
              <a:t>사용자 계정으로 로그인</a:t>
            </a:r>
          </a:p>
        </p:txBody>
      </p:sp>
      <p:sp>
        <p:nvSpPr>
          <p:cNvPr id="14" name="액자 13">
            <a:extLst>
              <a:ext uri="{FF2B5EF4-FFF2-40B4-BE49-F238E27FC236}">
                <a16:creationId xmlns:a16="http://schemas.microsoft.com/office/drawing/2014/main" id="{8CBE9300-CE51-A836-27C3-8BDC93EED753}"/>
              </a:ext>
            </a:extLst>
          </p:cNvPr>
          <p:cNvSpPr/>
          <p:nvPr/>
        </p:nvSpPr>
        <p:spPr>
          <a:xfrm>
            <a:off x="3429000" y="2895600"/>
            <a:ext cx="2590800" cy="196392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액자 6">
            <a:extLst>
              <a:ext uri="{FF2B5EF4-FFF2-40B4-BE49-F238E27FC236}">
                <a16:creationId xmlns:a16="http://schemas.microsoft.com/office/drawing/2014/main" id="{6F573B45-4FE5-F834-64A6-671AB45968FB}"/>
              </a:ext>
            </a:extLst>
          </p:cNvPr>
          <p:cNvSpPr/>
          <p:nvPr/>
        </p:nvSpPr>
        <p:spPr>
          <a:xfrm>
            <a:off x="7292418" y="5195482"/>
            <a:ext cx="784781" cy="214718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0D3B3F-A553-8DDD-60F7-F6D4C34CA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70" y="1838512"/>
            <a:ext cx="5543460" cy="3793205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18970AEA-E85F-806E-BEE9-F69A2B295477}"/>
              </a:ext>
            </a:extLst>
          </p:cNvPr>
          <p:cNvSpPr/>
          <p:nvPr/>
        </p:nvSpPr>
        <p:spPr>
          <a:xfrm>
            <a:off x="7864445" y="5132804"/>
            <a:ext cx="898555" cy="39597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4430096-995F-2A0C-886B-830EE8320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70" y="1825758"/>
            <a:ext cx="5543460" cy="381570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D27326-4FCB-0CA6-8C8D-68E498BF1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71" y="1835613"/>
            <a:ext cx="5543459" cy="3793205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7D7A46AA-C4E7-C835-DA5E-B8FBB9C04B7E}"/>
              </a:ext>
            </a:extLst>
          </p:cNvPr>
          <p:cNvSpPr/>
          <p:nvPr/>
        </p:nvSpPr>
        <p:spPr>
          <a:xfrm>
            <a:off x="4980878" y="2424947"/>
            <a:ext cx="914400" cy="30480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E72DDACA-63E6-34B6-CCCA-08440131AFFE}"/>
              </a:ext>
            </a:extLst>
          </p:cNvPr>
          <p:cNvSpPr/>
          <p:nvPr/>
        </p:nvSpPr>
        <p:spPr>
          <a:xfrm>
            <a:off x="5918002" y="5176901"/>
            <a:ext cx="1966486" cy="343058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1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6" grpId="0"/>
      <p:bldP spid="6" grpId="1"/>
      <p:bldP spid="14" grpId="0" animBg="1"/>
      <p:bldP spid="7" grpId="0" animBg="1"/>
      <p:bldP spid="12" grpId="0" animBg="1"/>
      <p:bldP spid="2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91000" y="1322148"/>
            <a:ext cx="3885952" cy="58285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b="0" spc="31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일손교류</a:t>
            </a:r>
            <a:r>
              <a:rPr b="0" spc="-24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r>
              <a:rPr b="0" spc="24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및</a:t>
            </a:r>
            <a:r>
              <a:rPr b="0" spc="-235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r>
              <a:rPr b="0" spc="229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귀농,</a:t>
            </a:r>
            <a:r>
              <a:rPr b="0" spc="-19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endParaRPr lang="en-US" b="0" spc="-190" dirty="0">
              <a:solidFill>
                <a:srgbClr val="205309"/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Bandal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b="0" spc="285" dirty="0" err="1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귀촌</a:t>
            </a:r>
            <a:r>
              <a:rPr b="0" spc="-240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r>
              <a:rPr b="0" spc="229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관리</a:t>
            </a:r>
            <a:r>
              <a:rPr b="0" spc="-235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 </a:t>
            </a:r>
            <a:r>
              <a:rPr b="0" spc="254" dirty="0">
                <a:solidFill>
                  <a:srgbClr val="205309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프로그램</a:t>
            </a:r>
            <a:endParaRPr dirty="0">
              <a:latin typeface="Tmon몬소리 Black" panose="02000A03000000000000" pitchFamily="2" charset="-127"/>
              <a:ea typeface="Tmon몬소리 Black" panose="02000A03000000000000" pitchFamily="2" charset="-127"/>
              <a:cs typeface="Band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48000" y="2654160"/>
            <a:ext cx="6352332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9000" spc="905" dirty="0">
                <a:solidFill>
                  <a:srgbClr val="FFFFFF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Bandal"/>
              </a:rPr>
              <a:t>감사합니다</a:t>
            </a:r>
            <a:endParaRPr sz="9000" dirty="0">
              <a:latin typeface="Tmon몬소리 Black" panose="02000A03000000000000" pitchFamily="2" charset="-127"/>
              <a:ea typeface="Tmon몬소리 Black" panose="02000A03000000000000" pitchFamily="2" charset="-127"/>
              <a:cs typeface="Band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78263" y="5015789"/>
            <a:ext cx="171142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자바오조</a:t>
            </a:r>
            <a:endParaRPr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oto Sans CJK JP Black"/>
            </a:endParaRPr>
          </a:p>
        </p:txBody>
      </p:sp>
    </p:spTree>
    <p:extLst>
      <p:ext uri="{BB962C8B-B14F-4D97-AF65-F5344CB8AC3E}">
        <p14:creationId xmlns:p14="http://schemas.microsoft.com/office/powerpoint/2010/main" val="418894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6250" y="371459"/>
            <a:ext cx="11268710" cy="5972810"/>
            <a:chOff x="476250" y="371459"/>
            <a:chExt cx="11268710" cy="5972810"/>
          </a:xfrm>
        </p:grpSpPr>
        <p:sp>
          <p:nvSpPr>
            <p:cNvPr id="3" name="object 3"/>
            <p:cNvSpPr/>
            <p:nvPr/>
          </p:nvSpPr>
          <p:spPr>
            <a:xfrm>
              <a:off x="3114690" y="1085850"/>
              <a:ext cx="5962650" cy="628650"/>
            </a:xfrm>
            <a:custGeom>
              <a:avLst/>
              <a:gdLst/>
              <a:ahLst/>
              <a:cxnLst/>
              <a:rect l="l" t="t" r="r" b="b"/>
              <a:pathLst>
                <a:path w="5962650" h="628650">
                  <a:moveTo>
                    <a:pt x="5835890" y="628649"/>
                  </a:moveTo>
                  <a:lnTo>
                    <a:pt x="126728" y="628649"/>
                  </a:lnTo>
                  <a:lnTo>
                    <a:pt x="114255" y="628051"/>
                  </a:lnTo>
                  <a:lnTo>
                    <a:pt x="66931" y="613787"/>
                  </a:lnTo>
                  <a:lnTo>
                    <a:pt x="28718" y="582642"/>
                  </a:lnTo>
                  <a:lnTo>
                    <a:pt x="5413" y="539363"/>
                  </a:lnTo>
                  <a:lnTo>
                    <a:pt x="0" y="502924"/>
                  </a:lnTo>
                  <a:lnTo>
                    <a:pt x="0" y="125725"/>
                  </a:lnTo>
                  <a:lnTo>
                    <a:pt x="9515" y="77933"/>
                  </a:lnTo>
                  <a:lnTo>
                    <a:pt x="37147" y="36804"/>
                  </a:lnTo>
                  <a:lnTo>
                    <a:pt x="78306" y="9547"/>
                  </a:lnTo>
                  <a:lnTo>
                    <a:pt x="126733" y="0"/>
                  </a:lnTo>
                  <a:lnTo>
                    <a:pt x="5835885" y="0"/>
                  </a:lnTo>
                  <a:lnTo>
                    <a:pt x="5884377" y="9570"/>
                  </a:lnTo>
                  <a:lnTo>
                    <a:pt x="5925494" y="36825"/>
                  </a:lnTo>
                  <a:lnTo>
                    <a:pt x="5952987" y="77614"/>
                  </a:lnTo>
                  <a:lnTo>
                    <a:pt x="5962619" y="125725"/>
                  </a:lnTo>
                  <a:lnTo>
                    <a:pt x="5962619" y="502924"/>
                  </a:lnTo>
                  <a:lnTo>
                    <a:pt x="5962018" y="515305"/>
                  </a:lnTo>
                  <a:lnTo>
                    <a:pt x="5947650" y="562248"/>
                  </a:lnTo>
                  <a:lnTo>
                    <a:pt x="5916241" y="600159"/>
                  </a:lnTo>
                  <a:lnTo>
                    <a:pt x="5872616" y="623265"/>
                  </a:lnTo>
                  <a:lnTo>
                    <a:pt x="5835890" y="628649"/>
                  </a:lnTo>
                  <a:close/>
                </a:path>
              </a:pathLst>
            </a:custGeom>
            <a:solidFill>
              <a:srgbClr val="F9BF0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1125" y="5600699"/>
              <a:ext cx="9593580" cy="0"/>
            </a:xfrm>
            <a:custGeom>
              <a:avLst/>
              <a:gdLst/>
              <a:ahLst/>
              <a:cxnLst/>
              <a:rect l="l" t="t" r="r" b="b"/>
              <a:pathLst>
                <a:path w="9593580">
                  <a:moveTo>
                    <a:pt x="0" y="0"/>
                  </a:moveTo>
                  <a:lnTo>
                    <a:pt x="9593008" y="0"/>
                  </a:lnTo>
                </a:path>
              </a:pathLst>
            </a:custGeom>
            <a:ln w="476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46298" y="1164567"/>
            <a:ext cx="1663233" cy="431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39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개발동기</a:t>
            </a:r>
            <a:endParaRPr spc="39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14825" y="3228620"/>
            <a:ext cx="7115175" cy="1140056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이러한 문제를 해결하기 위해 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oto Sans CJK JP Black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ko-KR" altLang="en-US" sz="2000" dirty="0">
                <a:solidFill>
                  <a:srgbClr val="FF99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귀농</a:t>
            </a:r>
            <a:r>
              <a:rPr lang="en-US" altLang="ko-KR" sz="2000" dirty="0">
                <a:solidFill>
                  <a:srgbClr val="FF99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/</a:t>
            </a:r>
            <a:r>
              <a:rPr lang="ko-KR" altLang="en-US" sz="2000" dirty="0" err="1">
                <a:solidFill>
                  <a:srgbClr val="FF99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귀촌인을</a:t>
            </a:r>
            <a:r>
              <a:rPr lang="ko-KR" altLang="en-US" sz="2000" dirty="0">
                <a:solidFill>
                  <a:srgbClr val="FF99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 위한 교육 정보와</a:t>
            </a:r>
            <a:r>
              <a:rPr lang="en-US" altLang="ko-KR" sz="2000" dirty="0">
                <a:solidFill>
                  <a:srgbClr val="FF99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 </a:t>
            </a:r>
            <a:r>
              <a:rPr lang="ko-KR" altLang="en-US" sz="2000" dirty="0">
                <a:solidFill>
                  <a:srgbClr val="FF99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일손교류 프로젝트 정보를 조회하고 관리</a:t>
            </a:r>
            <a:endParaRPr lang="en-US" altLang="ko-KR" sz="2000" dirty="0">
              <a:solidFill>
                <a:srgbClr val="FF99C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oto Sans CJK JP Black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ko-KR" altLang="en-US" sz="1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할 수 있는 프로그램을 제작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333500" y="1857375"/>
            <a:ext cx="2762250" cy="3639185"/>
            <a:chOff x="1333500" y="1857375"/>
            <a:chExt cx="2762250" cy="3639185"/>
          </a:xfrm>
        </p:grpSpPr>
        <p:sp>
          <p:nvSpPr>
            <p:cNvPr id="8" name="object 8"/>
            <p:cNvSpPr/>
            <p:nvPr/>
          </p:nvSpPr>
          <p:spPr>
            <a:xfrm>
              <a:off x="1647825" y="1857375"/>
              <a:ext cx="2200275" cy="56197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3500" y="2295509"/>
              <a:ext cx="1905000" cy="10287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409825" y="3057540"/>
              <a:ext cx="1685925" cy="85725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33500" y="3705209"/>
              <a:ext cx="1724025" cy="5715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66950" y="4124325"/>
              <a:ext cx="1828800" cy="2952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3525" y="4448190"/>
              <a:ext cx="1323975" cy="104775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8927231-75A7-27F0-C937-E80E703E73BC}"/>
              </a:ext>
            </a:extLst>
          </p:cNvPr>
          <p:cNvSpPr txBox="1"/>
          <p:nvPr/>
        </p:nvSpPr>
        <p:spPr>
          <a:xfrm>
            <a:off x="4216717" y="2528252"/>
            <a:ext cx="69012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850"/>
              </a:spcBef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증가하는 귀농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/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귀촌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 인구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oto Sans CJK JP Black"/>
            </a:endParaRPr>
          </a:p>
          <a:p>
            <a:pPr marL="12700">
              <a:lnSpc>
                <a:spcPct val="150000"/>
              </a:lnSpc>
              <a:spcBef>
                <a:spcPts val="850"/>
              </a:spcBef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-&gt;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이에 따라 지자체는 </a:t>
            </a:r>
            <a:r>
              <a:rPr lang="ko-KR" altLang="en-US" sz="24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귀농</a:t>
            </a:r>
            <a:r>
              <a:rPr lang="en-US" altLang="ko-KR" sz="24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/</a:t>
            </a:r>
            <a:r>
              <a:rPr lang="ko-KR" altLang="en-US" sz="2400" dirty="0" err="1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귀촌자</a:t>
            </a:r>
            <a:r>
              <a:rPr lang="ko-KR" altLang="en-US" sz="24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 대상 농업교육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을 제공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oto Sans CJK JP Black"/>
            </a:endParaRPr>
          </a:p>
          <a:p>
            <a:pPr marL="12700">
              <a:lnSpc>
                <a:spcPct val="150000"/>
              </a:lnSpc>
              <a:spcBef>
                <a:spcPts val="850"/>
              </a:spcBef>
            </a:pP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-&gt;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 부족한 농업 인력은 </a:t>
            </a:r>
            <a:r>
              <a:rPr lang="ko-KR" altLang="en-US" sz="24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일손 교류 프로젝트 운영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을 통해 보충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oto Sans CJK JP Blac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F2A185-4767-CC34-E8DC-E0F56611A5E6}"/>
              </a:ext>
            </a:extLst>
          </p:cNvPr>
          <p:cNvSpPr txBox="1"/>
          <p:nvPr/>
        </p:nvSpPr>
        <p:spPr>
          <a:xfrm>
            <a:off x="4216717" y="4118181"/>
            <a:ext cx="6824304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ko-KR" altLang="en-US" sz="1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하지만 각 지자체의 홈페이지에 직접 방문하여 정보를 얻어야 하기 때문에</a:t>
            </a:r>
            <a:r>
              <a:rPr lang="en-US" altLang="ko-KR" sz="1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,  </a:t>
            </a: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lang="en-US" altLang="ko-KR" sz="2400" dirty="0">
                <a:solidFill>
                  <a:srgbClr val="FF99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-&gt;</a:t>
            </a:r>
            <a:r>
              <a:rPr lang="ko-KR" altLang="en-US" sz="2400" dirty="0">
                <a:solidFill>
                  <a:srgbClr val="FF99C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oto Sans CJK JP Black"/>
              </a:rPr>
              <a:t> 프로그램에 대한 정보를 찾기 쉽지 않고 접근성이 떨어짐</a:t>
            </a:r>
            <a:endParaRPr lang="en-US" altLang="ko-KR" sz="1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oto Sans CJK JP Black"/>
            </a:endParaRP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3.95833E-6 -0.064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4" grpId="1"/>
      <p:bldP spid="15" grpId="0"/>
      <p:bldP spid="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800" y="1085850"/>
            <a:ext cx="5962650" cy="628650"/>
          </a:xfrm>
          <a:custGeom>
            <a:avLst/>
            <a:gdLst/>
            <a:ahLst/>
            <a:cxnLst/>
            <a:rect l="l" t="t" r="r" b="b"/>
            <a:pathLst>
              <a:path w="5962650" h="628650">
                <a:moveTo>
                  <a:pt x="5835890" y="628649"/>
                </a:moveTo>
                <a:lnTo>
                  <a:pt x="126759" y="628649"/>
                </a:lnTo>
                <a:lnTo>
                  <a:pt x="114272" y="628051"/>
                </a:lnTo>
                <a:lnTo>
                  <a:pt x="66943" y="613787"/>
                </a:lnTo>
                <a:lnTo>
                  <a:pt x="28722" y="582642"/>
                </a:lnTo>
                <a:lnTo>
                  <a:pt x="5439" y="539363"/>
                </a:lnTo>
                <a:lnTo>
                  <a:pt x="0" y="502922"/>
                </a:lnTo>
                <a:lnTo>
                  <a:pt x="0" y="125727"/>
                </a:lnTo>
                <a:lnTo>
                  <a:pt x="9662" y="77614"/>
                </a:lnTo>
                <a:lnTo>
                  <a:pt x="37146" y="36805"/>
                </a:lnTo>
                <a:lnTo>
                  <a:pt x="78305" y="9548"/>
                </a:lnTo>
                <a:lnTo>
                  <a:pt x="126763" y="0"/>
                </a:lnTo>
                <a:lnTo>
                  <a:pt x="5835886" y="0"/>
                </a:lnTo>
                <a:lnTo>
                  <a:pt x="5884408" y="9570"/>
                </a:lnTo>
                <a:lnTo>
                  <a:pt x="5925525" y="36825"/>
                </a:lnTo>
                <a:lnTo>
                  <a:pt x="5952987" y="77614"/>
                </a:lnTo>
                <a:lnTo>
                  <a:pt x="5962649" y="125727"/>
                </a:lnTo>
                <a:lnTo>
                  <a:pt x="5962649" y="502922"/>
                </a:lnTo>
                <a:lnTo>
                  <a:pt x="5962044" y="515305"/>
                </a:lnTo>
                <a:lnTo>
                  <a:pt x="5947655" y="562248"/>
                </a:lnTo>
                <a:lnTo>
                  <a:pt x="5916267" y="600159"/>
                </a:lnTo>
                <a:lnTo>
                  <a:pt x="5872633" y="623265"/>
                </a:lnTo>
                <a:lnTo>
                  <a:pt x="5835890" y="628649"/>
                </a:lnTo>
                <a:close/>
              </a:path>
            </a:pathLst>
          </a:custGeom>
          <a:solidFill>
            <a:srgbClr val="F9B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5BDBBE88-2528-0F4C-7419-E4B40C147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02508" y="1164567"/>
            <a:ext cx="1663233" cy="431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0"/>
              </a:spcBef>
            </a:pPr>
            <a:r>
              <a:rPr lang="en-US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DB</a:t>
            </a:r>
            <a:r>
              <a:rPr lang="ko-KR" altLang="en-US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설계</a:t>
            </a:r>
            <a:endParaRPr spc="39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59AB86-846D-8668-1E6F-9ADBC47CF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918211"/>
            <a:ext cx="5350220" cy="37752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800" y="1085850"/>
            <a:ext cx="5962650" cy="628650"/>
          </a:xfrm>
          <a:custGeom>
            <a:avLst/>
            <a:gdLst/>
            <a:ahLst/>
            <a:cxnLst/>
            <a:rect l="l" t="t" r="r" b="b"/>
            <a:pathLst>
              <a:path w="5962650" h="628650">
                <a:moveTo>
                  <a:pt x="5835890" y="628649"/>
                </a:moveTo>
                <a:lnTo>
                  <a:pt x="126759" y="628649"/>
                </a:lnTo>
                <a:lnTo>
                  <a:pt x="114272" y="628051"/>
                </a:lnTo>
                <a:lnTo>
                  <a:pt x="66943" y="613787"/>
                </a:lnTo>
                <a:lnTo>
                  <a:pt x="28722" y="582642"/>
                </a:lnTo>
                <a:lnTo>
                  <a:pt x="5439" y="539363"/>
                </a:lnTo>
                <a:lnTo>
                  <a:pt x="0" y="502922"/>
                </a:lnTo>
                <a:lnTo>
                  <a:pt x="0" y="125727"/>
                </a:lnTo>
                <a:lnTo>
                  <a:pt x="9662" y="77614"/>
                </a:lnTo>
                <a:lnTo>
                  <a:pt x="37146" y="36805"/>
                </a:lnTo>
                <a:lnTo>
                  <a:pt x="78305" y="9548"/>
                </a:lnTo>
                <a:lnTo>
                  <a:pt x="126763" y="0"/>
                </a:lnTo>
                <a:lnTo>
                  <a:pt x="5835886" y="0"/>
                </a:lnTo>
                <a:lnTo>
                  <a:pt x="5884408" y="9570"/>
                </a:lnTo>
                <a:lnTo>
                  <a:pt x="5925525" y="36825"/>
                </a:lnTo>
                <a:lnTo>
                  <a:pt x="5952987" y="77614"/>
                </a:lnTo>
                <a:lnTo>
                  <a:pt x="5962649" y="125727"/>
                </a:lnTo>
                <a:lnTo>
                  <a:pt x="5962649" y="502922"/>
                </a:lnTo>
                <a:lnTo>
                  <a:pt x="5962044" y="515305"/>
                </a:lnTo>
                <a:lnTo>
                  <a:pt x="5947655" y="562248"/>
                </a:lnTo>
                <a:lnTo>
                  <a:pt x="5916267" y="600159"/>
                </a:lnTo>
                <a:lnTo>
                  <a:pt x="5872633" y="623265"/>
                </a:lnTo>
                <a:lnTo>
                  <a:pt x="5835890" y="628649"/>
                </a:lnTo>
                <a:close/>
              </a:path>
            </a:pathLst>
          </a:custGeom>
          <a:solidFill>
            <a:srgbClr val="F9B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62400" y="1904969"/>
            <a:ext cx="4610100" cy="3667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506F3E1-9458-ADF3-466F-B50E9225E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57725" y="1184498"/>
            <a:ext cx="3352800" cy="4313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lang="ko-KR" altLang="en-US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클래스 다이어그램</a:t>
            </a:r>
            <a:endParaRPr spc="39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800" y="1085850"/>
            <a:ext cx="5962650" cy="628650"/>
          </a:xfrm>
          <a:custGeom>
            <a:avLst/>
            <a:gdLst/>
            <a:ahLst/>
            <a:cxnLst/>
            <a:rect l="l" t="t" r="r" b="b"/>
            <a:pathLst>
              <a:path w="5962650" h="628650">
                <a:moveTo>
                  <a:pt x="5835890" y="628649"/>
                </a:moveTo>
                <a:lnTo>
                  <a:pt x="126759" y="628649"/>
                </a:lnTo>
                <a:lnTo>
                  <a:pt x="114272" y="628051"/>
                </a:lnTo>
                <a:lnTo>
                  <a:pt x="66943" y="613787"/>
                </a:lnTo>
                <a:lnTo>
                  <a:pt x="28722" y="582642"/>
                </a:lnTo>
                <a:lnTo>
                  <a:pt x="5439" y="539363"/>
                </a:lnTo>
                <a:lnTo>
                  <a:pt x="0" y="502922"/>
                </a:lnTo>
                <a:lnTo>
                  <a:pt x="0" y="125727"/>
                </a:lnTo>
                <a:lnTo>
                  <a:pt x="9662" y="77614"/>
                </a:lnTo>
                <a:lnTo>
                  <a:pt x="37146" y="36805"/>
                </a:lnTo>
                <a:lnTo>
                  <a:pt x="78305" y="9548"/>
                </a:lnTo>
                <a:lnTo>
                  <a:pt x="126763" y="0"/>
                </a:lnTo>
                <a:lnTo>
                  <a:pt x="5835886" y="0"/>
                </a:lnTo>
                <a:lnTo>
                  <a:pt x="5884408" y="9570"/>
                </a:lnTo>
                <a:lnTo>
                  <a:pt x="5925525" y="36825"/>
                </a:lnTo>
                <a:lnTo>
                  <a:pt x="5952987" y="77614"/>
                </a:lnTo>
                <a:lnTo>
                  <a:pt x="5962649" y="125727"/>
                </a:lnTo>
                <a:lnTo>
                  <a:pt x="5962649" y="502922"/>
                </a:lnTo>
                <a:lnTo>
                  <a:pt x="5962044" y="515305"/>
                </a:lnTo>
                <a:lnTo>
                  <a:pt x="5947655" y="562248"/>
                </a:lnTo>
                <a:lnTo>
                  <a:pt x="5916267" y="600159"/>
                </a:lnTo>
                <a:lnTo>
                  <a:pt x="5872633" y="623265"/>
                </a:lnTo>
                <a:lnTo>
                  <a:pt x="5835890" y="628649"/>
                </a:lnTo>
                <a:close/>
              </a:path>
            </a:pathLst>
          </a:custGeom>
          <a:solidFill>
            <a:srgbClr val="F9B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506F3E1-9458-ADF3-466F-B50E9225E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2587" y="1162930"/>
            <a:ext cx="174307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lang="ko-KR" altLang="en-US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역할 분담</a:t>
            </a:r>
            <a:endParaRPr spc="39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FE26F44-1BCE-485C-5426-68144460248A}"/>
              </a:ext>
            </a:extLst>
          </p:cNvPr>
          <p:cNvSpPr/>
          <p:nvPr/>
        </p:nvSpPr>
        <p:spPr>
          <a:xfrm>
            <a:off x="1068903" y="1870977"/>
            <a:ext cx="3200400" cy="198935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DA579-EF3D-6300-AFB1-C37337DEEAA8}"/>
              </a:ext>
            </a:extLst>
          </p:cNvPr>
          <p:cNvSpPr txBox="1"/>
          <p:nvPr/>
        </p:nvSpPr>
        <p:spPr>
          <a:xfrm>
            <a:off x="1343025" y="201367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이재철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90B65-A98F-251C-0564-6E7C944D5F1B}"/>
              </a:ext>
            </a:extLst>
          </p:cNvPr>
          <p:cNvSpPr txBox="1"/>
          <p:nvPr/>
        </p:nvSpPr>
        <p:spPr>
          <a:xfrm>
            <a:off x="2038251" y="201367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033DF-DEFB-CBE7-E758-BED42D82D42E}"/>
              </a:ext>
            </a:extLst>
          </p:cNvPr>
          <p:cNvSpPr txBox="1"/>
          <p:nvPr/>
        </p:nvSpPr>
        <p:spPr>
          <a:xfrm>
            <a:off x="1314450" y="2328177"/>
            <a:ext cx="2404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회원가입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정보 조회 기능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INSERT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유지 보수 및 디버깅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통합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60A34BF-F4F2-DD4D-EEE8-8CEA04732197}"/>
              </a:ext>
            </a:extLst>
          </p:cNvPr>
          <p:cNvSpPr/>
          <p:nvPr/>
        </p:nvSpPr>
        <p:spPr>
          <a:xfrm>
            <a:off x="4572000" y="1870977"/>
            <a:ext cx="3200400" cy="1786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1AB494-1703-1B19-FAB7-CBE9C343CA19}"/>
              </a:ext>
            </a:extLst>
          </p:cNvPr>
          <p:cNvSpPr txBox="1"/>
          <p:nvPr/>
        </p:nvSpPr>
        <p:spPr>
          <a:xfrm>
            <a:off x="4846122" y="201367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FA25BF-94EB-BBD6-3503-22747D149640}"/>
              </a:ext>
            </a:extLst>
          </p:cNvPr>
          <p:cNvSpPr txBox="1"/>
          <p:nvPr/>
        </p:nvSpPr>
        <p:spPr>
          <a:xfrm>
            <a:off x="4817547" y="2328177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귀농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귀촌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교육 관리자 기능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및 배치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다이어그램 피지컬 작성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54B83F-A213-5ECF-6EF1-35F286C808D0}"/>
              </a:ext>
            </a:extLst>
          </p:cNvPr>
          <p:cNvSpPr/>
          <p:nvPr/>
        </p:nvSpPr>
        <p:spPr>
          <a:xfrm>
            <a:off x="8017947" y="1870977"/>
            <a:ext cx="3200400" cy="181460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FA9C40-643C-9FD5-C111-D0B1AFE0AC43}"/>
              </a:ext>
            </a:extLst>
          </p:cNvPr>
          <p:cNvSpPr txBox="1"/>
          <p:nvPr/>
        </p:nvSpPr>
        <p:spPr>
          <a:xfrm>
            <a:off x="8292069" y="2013673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조용수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569601-1AA6-65B9-A886-E0FE0C39011D}"/>
              </a:ext>
            </a:extLst>
          </p:cNvPr>
          <p:cNvSpPr txBox="1"/>
          <p:nvPr/>
        </p:nvSpPr>
        <p:spPr>
          <a:xfrm>
            <a:off x="8263493" y="2328177"/>
            <a:ext cx="28596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귀농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귀촌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교육 사용 기능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및 배치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다이어그램 피지컬 작성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BA89AE58-B812-4186-947E-A4A746804E54}"/>
              </a:ext>
            </a:extLst>
          </p:cNvPr>
          <p:cNvSpPr/>
          <p:nvPr/>
        </p:nvSpPr>
        <p:spPr>
          <a:xfrm>
            <a:off x="1068903" y="4038600"/>
            <a:ext cx="3200400" cy="1733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E0E08C-2D6D-63E7-3D68-F73E7B0E9D7A}"/>
              </a:ext>
            </a:extLst>
          </p:cNvPr>
          <p:cNvSpPr txBox="1"/>
          <p:nvPr/>
        </p:nvSpPr>
        <p:spPr>
          <a:xfrm>
            <a:off x="1343025" y="4181296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진건우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EF89D2-9712-18DE-89C7-66B8F851AAAC}"/>
              </a:ext>
            </a:extLst>
          </p:cNvPr>
          <p:cNvSpPr txBox="1"/>
          <p:nvPr/>
        </p:nvSpPr>
        <p:spPr>
          <a:xfrm>
            <a:off x="1314450" y="4495800"/>
            <a:ext cx="2952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일손교류프로젝트 후기 작성 및 관리 기능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심화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SQL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 작성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포토샵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D8E7C07-3962-4C14-B9C6-0934E70C935E}"/>
              </a:ext>
            </a:extLst>
          </p:cNvPr>
          <p:cNvSpPr/>
          <p:nvPr/>
        </p:nvSpPr>
        <p:spPr>
          <a:xfrm>
            <a:off x="4569896" y="3856672"/>
            <a:ext cx="3200400" cy="193452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B6EDA1-B7F6-B46F-561E-E80A4419F3D7}"/>
              </a:ext>
            </a:extLst>
          </p:cNvPr>
          <p:cNvSpPr txBox="1"/>
          <p:nvPr/>
        </p:nvSpPr>
        <p:spPr>
          <a:xfrm>
            <a:off x="4844018" y="399936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주민지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77F36D0-9342-6DCB-B164-26A8844528B1}"/>
              </a:ext>
            </a:extLst>
          </p:cNvPr>
          <p:cNvSpPr txBox="1"/>
          <p:nvPr/>
        </p:nvSpPr>
        <p:spPr>
          <a:xfrm>
            <a:off x="4815442" y="4313872"/>
            <a:ext cx="2802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일손교류프로젝트 사용자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기능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 관리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 다이어그램 작성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유지보수 및 디버깅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8AD11D8-4E45-694D-46DC-5889B5FDA9EE}"/>
              </a:ext>
            </a:extLst>
          </p:cNvPr>
          <p:cNvSpPr/>
          <p:nvPr/>
        </p:nvSpPr>
        <p:spPr>
          <a:xfrm>
            <a:off x="8017947" y="4038600"/>
            <a:ext cx="3200400" cy="17335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C5C2E75-D8A1-6408-84E8-DD36A1B22263}"/>
              </a:ext>
            </a:extLst>
          </p:cNvPr>
          <p:cNvSpPr txBox="1"/>
          <p:nvPr/>
        </p:nvSpPr>
        <p:spPr>
          <a:xfrm>
            <a:off x="8292069" y="418129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민찬희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F48D3B-7EE9-E82C-CD98-3E3F0742F31F}"/>
              </a:ext>
            </a:extLst>
          </p:cNvPr>
          <p:cNvSpPr txBox="1"/>
          <p:nvPr/>
        </p:nvSpPr>
        <p:spPr>
          <a:xfrm>
            <a:off x="8263494" y="4495800"/>
            <a:ext cx="2614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부동산 등록 및 관리 기능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클래스 다이어그램 완성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UI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디자인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063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800" y="1085850"/>
            <a:ext cx="5962650" cy="628650"/>
          </a:xfrm>
          <a:custGeom>
            <a:avLst/>
            <a:gdLst/>
            <a:ahLst/>
            <a:cxnLst/>
            <a:rect l="l" t="t" r="r" b="b"/>
            <a:pathLst>
              <a:path w="5962650" h="628650">
                <a:moveTo>
                  <a:pt x="5835890" y="628649"/>
                </a:moveTo>
                <a:lnTo>
                  <a:pt x="126759" y="628649"/>
                </a:lnTo>
                <a:lnTo>
                  <a:pt x="114272" y="628051"/>
                </a:lnTo>
                <a:lnTo>
                  <a:pt x="66943" y="613787"/>
                </a:lnTo>
                <a:lnTo>
                  <a:pt x="28722" y="582642"/>
                </a:lnTo>
                <a:lnTo>
                  <a:pt x="5439" y="539363"/>
                </a:lnTo>
                <a:lnTo>
                  <a:pt x="0" y="502922"/>
                </a:lnTo>
                <a:lnTo>
                  <a:pt x="0" y="125727"/>
                </a:lnTo>
                <a:lnTo>
                  <a:pt x="9662" y="77614"/>
                </a:lnTo>
                <a:lnTo>
                  <a:pt x="37146" y="36805"/>
                </a:lnTo>
                <a:lnTo>
                  <a:pt x="78305" y="9548"/>
                </a:lnTo>
                <a:lnTo>
                  <a:pt x="126763" y="0"/>
                </a:lnTo>
                <a:lnTo>
                  <a:pt x="5835886" y="0"/>
                </a:lnTo>
                <a:lnTo>
                  <a:pt x="5884408" y="9570"/>
                </a:lnTo>
                <a:lnTo>
                  <a:pt x="5925525" y="36825"/>
                </a:lnTo>
                <a:lnTo>
                  <a:pt x="5952987" y="77614"/>
                </a:lnTo>
                <a:lnTo>
                  <a:pt x="5962649" y="125727"/>
                </a:lnTo>
                <a:lnTo>
                  <a:pt x="5962649" y="502922"/>
                </a:lnTo>
                <a:lnTo>
                  <a:pt x="5962044" y="515305"/>
                </a:lnTo>
                <a:lnTo>
                  <a:pt x="5947655" y="562248"/>
                </a:lnTo>
                <a:lnTo>
                  <a:pt x="5916267" y="600159"/>
                </a:lnTo>
                <a:lnTo>
                  <a:pt x="5872633" y="623265"/>
                </a:lnTo>
                <a:lnTo>
                  <a:pt x="5835890" y="628649"/>
                </a:lnTo>
                <a:close/>
              </a:path>
            </a:pathLst>
          </a:custGeom>
          <a:solidFill>
            <a:srgbClr val="F9B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6506F3E1-9458-ADF3-466F-B50E9225EC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0" y="1162930"/>
            <a:ext cx="2157413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lang="ko-KR" altLang="en-US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업무 </a:t>
            </a:r>
            <a:r>
              <a:rPr lang="ko-KR" altLang="en-US" spc="39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진행표</a:t>
            </a:r>
            <a:endParaRPr spc="39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F67FA3E-66BD-3041-6759-2C892CD67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425" y="2286000"/>
            <a:ext cx="8153400" cy="270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3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9062" y="1524000"/>
            <a:ext cx="2993873" cy="7683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4850" b="0" spc="185" dirty="0">
                <a:solidFill>
                  <a:srgbClr val="FFFFFF"/>
                </a:solidFill>
                <a:latin typeface="Tmon몬소리 Black" panose="020B0600000101010101" charset="-127"/>
                <a:ea typeface="Tmon몬소리 Black" panose="020B0600000101010101" charset="-127"/>
                <a:cs typeface="Noto Sans CJK JP Black"/>
              </a:rPr>
              <a:t>주요기</a:t>
            </a:r>
            <a:r>
              <a:rPr sz="4850" b="0" spc="215" dirty="0">
                <a:solidFill>
                  <a:srgbClr val="FFFFFF"/>
                </a:solidFill>
                <a:latin typeface="Tmon몬소리 Black" panose="020B0600000101010101" charset="-127"/>
                <a:ea typeface="Tmon몬소리 Black" panose="020B0600000101010101" charset="-127"/>
                <a:cs typeface="Noto Sans CJK JP Black"/>
              </a:rPr>
              <a:t>능</a:t>
            </a:r>
            <a:endParaRPr sz="4850" dirty="0">
              <a:latin typeface="Tmon몬소리 Black" panose="020B0600000101010101" charset="-127"/>
              <a:ea typeface="Tmon몬소리 Black" panose="020B0600000101010101" charset="-127"/>
              <a:cs typeface="Noto Sans CJK JP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761F48-CCD1-D61E-81ED-DEA03AA2E7DE}"/>
              </a:ext>
            </a:extLst>
          </p:cNvPr>
          <p:cNvSpPr txBox="1"/>
          <p:nvPr/>
        </p:nvSpPr>
        <p:spPr>
          <a:xfrm>
            <a:off x="1295400" y="2590800"/>
            <a:ext cx="9829800" cy="2341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8975" indent="-362585">
              <a:lnSpc>
                <a:spcPct val="100000"/>
              </a:lnSpc>
              <a:spcBef>
                <a:spcPts val="1600"/>
              </a:spcBef>
              <a:buAutoNum type="arabicPeriod"/>
              <a:tabLst>
                <a:tab pos="689610" algn="l"/>
              </a:tabLst>
            </a:pPr>
            <a:r>
              <a:rPr lang="en-US" altLang="ko-KR" sz="2800" spc="-95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spc="-21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분야별</a:t>
            </a:r>
            <a:r>
              <a:rPr lang="en-US" altLang="ko-KR" sz="2800" spc="-21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spc="-21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귀농형</a:t>
            </a:r>
            <a:r>
              <a:rPr lang="en-US" altLang="ko-KR" sz="2800" spc="-21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spc="-225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귀촌형</a:t>
            </a:r>
            <a:r>
              <a:rPr lang="en-US" altLang="ko-KR" sz="2800" spc="-22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spc="-2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일손교류형</a:t>
            </a:r>
            <a:r>
              <a:rPr lang="en-US" altLang="ko-KR" sz="2800" spc="-2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2800" spc="-24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교육이나 </a:t>
            </a:r>
            <a:r>
              <a:rPr lang="ko-KR" altLang="en-US" sz="2800" spc="-28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-31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신청 및 관리</a:t>
            </a:r>
            <a:r>
              <a:rPr lang="ko-KR" altLang="en-US" sz="2800" spc="-12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-2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</a:p>
          <a:p>
            <a:pPr marL="738505" indent="-410209">
              <a:lnSpc>
                <a:spcPct val="100000"/>
              </a:lnSpc>
              <a:spcBef>
                <a:spcPts val="1500"/>
              </a:spcBef>
              <a:buAutoNum type="arabicPeriod"/>
              <a:tabLst>
                <a:tab pos="739140" algn="l"/>
              </a:tabLst>
            </a:pPr>
            <a:r>
              <a:rPr lang="en-US" altLang="ko-KR" sz="2800" spc="-95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spc="-28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일손교류 </a:t>
            </a:r>
            <a:r>
              <a:rPr lang="ko-KR" altLang="en-US" sz="2800" spc="-28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신청 및 </a:t>
            </a:r>
            <a:r>
              <a:rPr lang="ko-KR" altLang="en-US" sz="2800" spc="-24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 기능 </a:t>
            </a:r>
            <a:r>
              <a:rPr lang="en-US" altLang="ko-KR" sz="2800" spc="-21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spc="-21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</a:t>
            </a:r>
            <a:r>
              <a:rPr lang="en-US" altLang="ko-KR" sz="2800" spc="-21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800" spc="-29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-22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r>
              <a:rPr lang="en-US" altLang="ko-KR" sz="2800" spc="-22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734060" indent="-400685">
              <a:lnSpc>
                <a:spcPct val="100000"/>
              </a:lnSpc>
              <a:spcBef>
                <a:spcPts val="1350"/>
              </a:spcBef>
              <a:buAutoNum type="arabicPeriod"/>
              <a:tabLst>
                <a:tab pos="734695" algn="l"/>
              </a:tabLst>
            </a:pPr>
            <a:r>
              <a:rPr lang="en-US" altLang="ko-KR" sz="2800" spc="-95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spc="-23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귀농</a:t>
            </a:r>
            <a:r>
              <a:rPr lang="en-US" altLang="ko-KR" sz="2800" spc="-23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spc="-254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귀촌자를</a:t>
            </a:r>
            <a:r>
              <a:rPr lang="ko-KR" altLang="en-US" sz="2800" spc="-254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-16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 </a:t>
            </a:r>
            <a:r>
              <a:rPr lang="ko-KR" altLang="en-US" sz="2800" spc="-3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부동산 </a:t>
            </a:r>
            <a:r>
              <a:rPr lang="ko-KR" altLang="en-US" sz="2800" spc="-21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매물 </a:t>
            </a:r>
            <a:r>
              <a:rPr lang="ko-KR" altLang="en-US" sz="2800" spc="-26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</a:t>
            </a:r>
            <a:r>
              <a:rPr lang="ko-KR" altLang="en-US" sz="2800" spc="-26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  <a:r>
              <a:rPr lang="ko-KR" altLang="en-US" sz="2800" spc="-114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-2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</a:p>
          <a:p>
            <a:pPr marL="754380" indent="-428625">
              <a:lnSpc>
                <a:spcPct val="100000"/>
              </a:lnSpc>
              <a:spcBef>
                <a:spcPts val="1200"/>
              </a:spcBef>
              <a:buAutoNum type="arabicPeriod"/>
              <a:tabLst>
                <a:tab pos="754380" algn="l"/>
              </a:tabLst>
            </a:pPr>
            <a:r>
              <a:rPr lang="en-US" altLang="ko-KR" sz="2800" spc="-95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 </a:t>
            </a:r>
            <a:r>
              <a:rPr lang="ko-KR" altLang="en-US" sz="2800" spc="-26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일손 </a:t>
            </a:r>
            <a:r>
              <a:rPr lang="ko-KR" altLang="en-US" sz="2800" spc="-27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교류자</a:t>
            </a:r>
            <a:r>
              <a:rPr lang="ko-KR" altLang="en-US" sz="2800" spc="-27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후기를 </a:t>
            </a:r>
            <a:r>
              <a:rPr lang="ko-KR" altLang="en-US" sz="2800" spc="-23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통한 </a:t>
            </a:r>
            <a:r>
              <a:rPr lang="ko-KR" altLang="en-US" sz="2800" spc="-28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800" spc="-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평가 </a:t>
            </a:r>
            <a:r>
              <a:rPr lang="ko-KR" altLang="en-US" sz="2800" spc="-254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</a:t>
            </a:r>
            <a:r>
              <a:rPr lang="ko-KR" altLang="en-US" sz="2800" spc="-29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r>
              <a:rPr lang="ko-KR" altLang="en-US" sz="2800" spc="-155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spc="-25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5849" y="1085850"/>
            <a:ext cx="7500151" cy="628650"/>
          </a:xfrm>
          <a:custGeom>
            <a:avLst/>
            <a:gdLst/>
            <a:ahLst/>
            <a:cxnLst/>
            <a:rect l="l" t="t" r="r" b="b"/>
            <a:pathLst>
              <a:path w="5962650" h="628650">
                <a:moveTo>
                  <a:pt x="5835890" y="628649"/>
                </a:moveTo>
                <a:lnTo>
                  <a:pt x="126728" y="628649"/>
                </a:lnTo>
                <a:lnTo>
                  <a:pt x="114255" y="628051"/>
                </a:lnTo>
                <a:lnTo>
                  <a:pt x="66931" y="613787"/>
                </a:lnTo>
                <a:lnTo>
                  <a:pt x="28718" y="582642"/>
                </a:lnTo>
                <a:lnTo>
                  <a:pt x="5413" y="539363"/>
                </a:lnTo>
                <a:lnTo>
                  <a:pt x="0" y="502924"/>
                </a:lnTo>
                <a:lnTo>
                  <a:pt x="0" y="125725"/>
                </a:lnTo>
                <a:lnTo>
                  <a:pt x="9515" y="77933"/>
                </a:lnTo>
                <a:lnTo>
                  <a:pt x="37147" y="36804"/>
                </a:lnTo>
                <a:lnTo>
                  <a:pt x="78306" y="9547"/>
                </a:lnTo>
                <a:lnTo>
                  <a:pt x="126733" y="0"/>
                </a:lnTo>
                <a:lnTo>
                  <a:pt x="5835885" y="0"/>
                </a:lnTo>
                <a:lnTo>
                  <a:pt x="5884377" y="9570"/>
                </a:lnTo>
                <a:lnTo>
                  <a:pt x="5925494" y="36825"/>
                </a:lnTo>
                <a:lnTo>
                  <a:pt x="5952987" y="77614"/>
                </a:lnTo>
                <a:lnTo>
                  <a:pt x="5962619" y="125725"/>
                </a:lnTo>
                <a:lnTo>
                  <a:pt x="5962619" y="502924"/>
                </a:lnTo>
                <a:lnTo>
                  <a:pt x="5962018" y="515305"/>
                </a:lnTo>
                <a:lnTo>
                  <a:pt x="5947650" y="562248"/>
                </a:lnTo>
                <a:lnTo>
                  <a:pt x="5916241" y="600159"/>
                </a:lnTo>
                <a:lnTo>
                  <a:pt x="5872616" y="623265"/>
                </a:lnTo>
                <a:lnTo>
                  <a:pt x="5835890" y="628649"/>
                </a:lnTo>
                <a:close/>
              </a:path>
            </a:pathLst>
          </a:custGeom>
          <a:solidFill>
            <a:srgbClr val="F9B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84D999F-6486-10EA-9FC7-D44FD7037426}"/>
              </a:ext>
            </a:extLst>
          </p:cNvPr>
          <p:cNvSpPr txBox="1">
            <a:spLocks/>
          </p:cNvSpPr>
          <p:nvPr/>
        </p:nvSpPr>
        <p:spPr>
          <a:xfrm>
            <a:off x="2537641" y="1166597"/>
            <a:ext cx="724851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rgbClr val="205309"/>
                </a:solidFill>
                <a:latin typeface="Bandal"/>
                <a:ea typeface="+mj-ea"/>
                <a:cs typeface="Bandal"/>
              </a:defRPr>
            </a:lvl1pPr>
          </a:lstStyle>
          <a:p>
            <a:pPr marL="15240" latinLnBrk="0">
              <a:spcBef>
                <a:spcPts val="100"/>
              </a:spcBef>
            </a:pPr>
            <a:r>
              <a:rPr lang="ko-KR" altLang="en-US" kern="0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분야별 교육</a:t>
            </a:r>
            <a:r>
              <a:rPr lang="en-US" altLang="ko-KR" kern="0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kern="0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프로젝트 신청 및 관리기능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A3A93-E78A-271F-5C47-D11CC947317A}"/>
              </a:ext>
            </a:extLst>
          </p:cNvPr>
          <p:cNvSpPr txBox="1"/>
          <p:nvPr/>
        </p:nvSpPr>
        <p:spPr>
          <a:xfrm>
            <a:off x="5426584" y="5317125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VIEW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6CD5AC-0F9C-2A4A-D365-880588895982}"/>
              </a:ext>
            </a:extLst>
          </p:cNvPr>
          <p:cNvSpPr txBox="1"/>
          <p:nvPr/>
        </p:nvSpPr>
        <p:spPr>
          <a:xfrm>
            <a:off x="5428188" y="531712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VIEW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374574-3178-1E08-2EE9-F088ADE55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70" y="2054683"/>
            <a:ext cx="6173659" cy="3083995"/>
          </a:xfrm>
          <a:prstGeom prst="rect">
            <a:avLst/>
          </a:prstGeom>
        </p:spPr>
      </p:pic>
      <p:sp>
        <p:nvSpPr>
          <p:cNvPr id="16" name="액자 15">
            <a:extLst>
              <a:ext uri="{FF2B5EF4-FFF2-40B4-BE49-F238E27FC236}">
                <a16:creationId xmlns:a16="http://schemas.microsoft.com/office/drawing/2014/main" id="{2A960CB6-D276-CD5E-26CF-4575227CEB5D}"/>
              </a:ext>
            </a:extLst>
          </p:cNvPr>
          <p:cNvSpPr/>
          <p:nvPr/>
        </p:nvSpPr>
        <p:spPr>
          <a:xfrm>
            <a:off x="8305799" y="4336118"/>
            <a:ext cx="877029" cy="452813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741AEC-DD8E-9D15-C6B2-6C9E065F6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70" y="2054683"/>
            <a:ext cx="6173660" cy="3066988"/>
          </a:xfrm>
          <a:prstGeom prst="rect">
            <a:avLst/>
          </a:prstGeom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8CBE9300-CE51-A836-27C3-8BDC93EED753}"/>
              </a:ext>
            </a:extLst>
          </p:cNvPr>
          <p:cNvSpPr/>
          <p:nvPr/>
        </p:nvSpPr>
        <p:spPr>
          <a:xfrm>
            <a:off x="5636379" y="2072001"/>
            <a:ext cx="533400" cy="30480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18970AEA-E85F-806E-BEE9-F69A2B295477}"/>
              </a:ext>
            </a:extLst>
          </p:cNvPr>
          <p:cNvSpPr/>
          <p:nvPr/>
        </p:nvSpPr>
        <p:spPr>
          <a:xfrm>
            <a:off x="6629400" y="2609748"/>
            <a:ext cx="2438400" cy="15240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718DCCD-82BC-BD1E-2729-39AB917780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169" y="2043347"/>
            <a:ext cx="6190979" cy="3078324"/>
          </a:xfrm>
          <a:prstGeom prst="rect">
            <a:avLst/>
          </a:prstGeom>
        </p:spPr>
      </p:pic>
      <p:sp>
        <p:nvSpPr>
          <p:cNvPr id="10" name="액자 9">
            <a:extLst>
              <a:ext uri="{FF2B5EF4-FFF2-40B4-BE49-F238E27FC236}">
                <a16:creationId xmlns:a16="http://schemas.microsoft.com/office/drawing/2014/main" id="{7C960633-ED55-CD1F-2F03-68F0183A8FC7}"/>
              </a:ext>
            </a:extLst>
          </p:cNvPr>
          <p:cNvSpPr/>
          <p:nvPr/>
        </p:nvSpPr>
        <p:spPr>
          <a:xfrm>
            <a:off x="8231326" y="4652664"/>
            <a:ext cx="977481" cy="272534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D6021CE-D566-CF32-9ADA-FB4FF1826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37" y="4459873"/>
            <a:ext cx="4507502" cy="3855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35F1F3-6341-3B90-7377-674344A748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93" y="1819533"/>
            <a:ext cx="4402171" cy="3365265"/>
          </a:xfrm>
          <a:prstGeom prst="rect">
            <a:avLst/>
          </a:prstGeom>
        </p:spPr>
      </p:pic>
      <p:sp>
        <p:nvSpPr>
          <p:cNvPr id="26" name="액자 25">
            <a:extLst>
              <a:ext uri="{FF2B5EF4-FFF2-40B4-BE49-F238E27FC236}">
                <a16:creationId xmlns:a16="http://schemas.microsoft.com/office/drawing/2014/main" id="{EB146FFC-9D5A-CCC1-4079-A8133BCB2969}"/>
              </a:ext>
            </a:extLst>
          </p:cNvPr>
          <p:cNvSpPr/>
          <p:nvPr/>
        </p:nvSpPr>
        <p:spPr>
          <a:xfrm>
            <a:off x="6177300" y="3492771"/>
            <a:ext cx="756899" cy="385581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C10FC9A-2FDA-0AD7-EE01-F41AB365CC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692" y="1821427"/>
            <a:ext cx="4402171" cy="3389550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842D2D1A-0F4A-61EB-04EC-2F1B8582C00A}"/>
              </a:ext>
            </a:extLst>
          </p:cNvPr>
          <p:cNvSpPr/>
          <p:nvPr/>
        </p:nvSpPr>
        <p:spPr>
          <a:xfrm>
            <a:off x="4038600" y="2971800"/>
            <a:ext cx="2057400" cy="7620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96B8095-116E-8086-A1C9-79B4D22D1E2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224" y="1819533"/>
            <a:ext cx="4402171" cy="3389550"/>
          </a:xfrm>
          <a:prstGeom prst="rect">
            <a:avLst/>
          </a:prstGeom>
        </p:spPr>
      </p:pic>
      <p:sp>
        <p:nvSpPr>
          <p:cNvPr id="24" name="액자 23">
            <a:extLst>
              <a:ext uri="{FF2B5EF4-FFF2-40B4-BE49-F238E27FC236}">
                <a16:creationId xmlns:a16="http://schemas.microsoft.com/office/drawing/2014/main" id="{93DC5A60-2C64-6EFB-6E47-BE0695A4341C}"/>
              </a:ext>
            </a:extLst>
          </p:cNvPr>
          <p:cNvSpPr/>
          <p:nvPr/>
        </p:nvSpPr>
        <p:spPr>
          <a:xfrm>
            <a:off x="7717821" y="3531602"/>
            <a:ext cx="647573" cy="34675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6" grpId="0" animBg="1"/>
      <p:bldP spid="16" grpId="1" animBg="1"/>
      <p:bldP spid="14" grpId="0" animBg="1"/>
      <p:bldP spid="14" grpId="1" animBg="1"/>
      <p:bldP spid="12" grpId="0" animBg="1"/>
      <p:bldP spid="12" grpId="1" animBg="1"/>
      <p:bldP spid="10" grpId="0" animBg="1"/>
      <p:bldP spid="10" grpId="1" animBg="1"/>
      <p:bldP spid="26" grpId="0" animBg="1"/>
      <p:bldP spid="25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0800" y="1085850"/>
            <a:ext cx="6875424" cy="628650"/>
          </a:xfrm>
          <a:custGeom>
            <a:avLst/>
            <a:gdLst/>
            <a:ahLst/>
            <a:cxnLst/>
            <a:rect l="l" t="t" r="r" b="b"/>
            <a:pathLst>
              <a:path w="5962650" h="628650">
                <a:moveTo>
                  <a:pt x="5835890" y="628649"/>
                </a:moveTo>
                <a:lnTo>
                  <a:pt x="126728" y="628649"/>
                </a:lnTo>
                <a:lnTo>
                  <a:pt x="114255" y="628051"/>
                </a:lnTo>
                <a:lnTo>
                  <a:pt x="66931" y="613787"/>
                </a:lnTo>
                <a:lnTo>
                  <a:pt x="28718" y="582642"/>
                </a:lnTo>
                <a:lnTo>
                  <a:pt x="5413" y="539363"/>
                </a:lnTo>
                <a:lnTo>
                  <a:pt x="0" y="502924"/>
                </a:lnTo>
                <a:lnTo>
                  <a:pt x="0" y="125725"/>
                </a:lnTo>
                <a:lnTo>
                  <a:pt x="9515" y="77933"/>
                </a:lnTo>
                <a:lnTo>
                  <a:pt x="37147" y="36804"/>
                </a:lnTo>
                <a:lnTo>
                  <a:pt x="78306" y="9547"/>
                </a:lnTo>
                <a:lnTo>
                  <a:pt x="126733" y="0"/>
                </a:lnTo>
                <a:lnTo>
                  <a:pt x="5835885" y="0"/>
                </a:lnTo>
                <a:lnTo>
                  <a:pt x="5884377" y="9570"/>
                </a:lnTo>
                <a:lnTo>
                  <a:pt x="5925494" y="36825"/>
                </a:lnTo>
                <a:lnTo>
                  <a:pt x="5952987" y="77614"/>
                </a:lnTo>
                <a:lnTo>
                  <a:pt x="5962619" y="125725"/>
                </a:lnTo>
                <a:lnTo>
                  <a:pt x="5962619" y="502924"/>
                </a:lnTo>
                <a:lnTo>
                  <a:pt x="5962018" y="515305"/>
                </a:lnTo>
                <a:lnTo>
                  <a:pt x="5947650" y="562248"/>
                </a:lnTo>
                <a:lnTo>
                  <a:pt x="5916241" y="600159"/>
                </a:lnTo>
                <a:lnTo>
                  <a:pt x="5872616" y="623265"/>
                </a:lnTo>
                <a:lnTo>
                  <a:pt x="5835890" y="628649"/>
                </a:lnTo>
                <a:close/>
              </a:path>
            </a:pathLst>
          </a:custGeom>
          <a:solidFill>
            <a:srgbClr val="F9BF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84D999F-6486-10EA-9FC7-D44FD7037426}"/>
              </a:ext>
            </a:extLst>
          </p:cNvPr>
          <p:cNvSpPr txBox="1">
            <a:spLocks/>
          </p:cNvSpPr>
          <p:nvPr/>
        </p:nvSpPr>
        <p:spPr>
          <a:xfrm>
            <a:off x="2725776" y="1180642"/>
            <a:ext cx="6740448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000" b="0" i="0">
                <a:solidFill>
                  <a:srgbClr val="205309"/>
                </a:solidFill>
                <a:latin typeface="Bandal"/>
                <a:ea typeface="+mj-ea"/>
                <a:cs typeface="Bandal"/>
              </a:defRPr>
            </a:lvl1pPr>
          </a:lstStyle>
          <a:p>
            <a:pPr marL="15240" latinLnBrk="0">
              <a:spcBef>
                <a:spcPts val="100"/>
              </a:spcBef>
            </a:pPr>
            <a:r>
              <a:rPr lang="ko-KR" altLang="en-US" kern="0" spc="39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일손교류 프로젝트 신청 및 관리 기능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1E40B443-1680-0FE2-E295-30C09A61C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06368"/>
            <a:ext cx="4605288" cy="330334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8CC8FF2-ED1B-8104-48C7-2DC04A801A17}"/>
              </a:ext>
            </a:extLst>
          </p:cNvPr>
          <p:cNvSpPr txBox="1"/>
          <p:nvPr/>
        </p:nvSpPr>
        <p:spPr>
          <a:xfrm>
            <a:off x="7959964" y="5369086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VIEW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14BC69-2D71-2970-E709-78AB7B8D88B2}"/>
              </a:ext>
            </a:extLst>
          </p:cNvPr>
          <p:cNvSpPr txBox="1"/>
          <p:nvPr/>
        </p:nvSpPr>
        <p:spPr>
          <a:xfrm>
            <a:off x="2884453" y="536908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VIEW</a:t>
            </a:r>
            <a:endParaRPr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액자 49">
            <a:extLst>
              <a:ext uri="{FF2B5EF4-FFF2-40B4-BE49-F238E27FC236}">
                <a16:creationId xmlns:a16="http://schemas.microsoft.com/office/drawing/2014/main" id="{96DAAFA5-E331-8804-AC65-2F139B21E68E}"/>
              </a:ext>
            </a:extLst>
          </p:cNvPr>
          <p:cNvSpPr/>
          <p:nvPr/>
        </p:nvSpPr>
        <p:spPr>
          <a:xfrm>
            <a:off x="4648200" y="2133599"/>
            <a:ext cx="1328688" cy="228601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2567A8-92CE-39EA-45BD-6FA4C3F6D3D0}"/>
              </a:ext>
            </a:extLst>
          </p:cNvPr>
          <p:cNvSpPr txBox="1"/>
          <p:nvPr/>
        </p:nvSpPr>
        <p:spPr>
          <a:xfrm>
            <a:off x="4558972" y="1931484"/>
            <a:ext cx="1507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농업인 계정으로 로그인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668D28F-AB61-05B6-13F8-700A0B1F6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09" y="2006368"/>
            <a:ext cx="4885302" cy="3303349"/>
          </a:xfrm>
          <a:prstGeom prst="rect">
            <a:avLst/>
          </a:prstGeom>
        </p:spPr>
      </p:pic>
      <p:sp>
        <p:nvSpPr>
          <p:cNvPr id="62" name="액자 61">
            <a:extLst>
              <a:ext uri="{FF2B5EF4-FFF2-40B4-BE49-F238E27FC236}">
                <a16:creationId xmlns:a16="http://schemas.microsoft.com/office/drawing/2014/main" id="{8069F11F-E4C4-0A4C-EBDF-28B9A73FDD1C}"/>
              </a:ext>
            </a:extLst>
          </p:cNvPr>
          <p:cNvSpPr/>
          <p:nvPr/>
        </p:nvSpPr>
        <p:spPr>
          <a:xfrm>
            <a:off x="8567959" y="2743200"/>
            <a:ext cx="2442651" cy="15240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2" name="액자 81">
            <a:extLst>
              <a:ext uri="{FF2B5EF4-FFF2-40B4-BE49-F238E27FC236}">
                <a16:creationId xmlns:a16="http://schemas.microsoft.com/office/drawing/2014/main" id="{B8054A9A-BAF6-FEE2-3F1F-C6A62CEEDEDB}"/>
              </a:ext>
            </a:extLst>
          </p:cNvPr>
          <p:cNvSpPr/>
          <p:nvPr/>
        </p:nvSpPr>
        <p:spPr>
          <a:xfrm>
            <a:off x="9067800" y="5127751"/>
            <a:ext cx="457397" cy="179911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51A682F-5987-3243-E7A9-2AD0BC0AFE27}"/>
              </a:ext>
            </a:extLst>
          </p:cNvPr>
          <p:cNvSpPr txBox="1"/>
          <p:nvPr/>
        </p:nvSpPr>
        <p:spPr>
          <a:xfrm>
            <a:off x="8628577" y="4909545"/>
            <a:ext cx="2401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일손을 신청한 농가의 신청 여부 수락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 가능</a:t>
            </a:r>
          </a:p>
        </p:txBody>
      </p:sp>
      <p:sp>
        <p:nvSpPr>
          <p:cNvPr id="85" name="액자 84">
            <a:extLst>
              <a:ext uri="{FF2B5EF4-FFF2-40B4-BE49-F238E27FC236}">
                <a16:creationId xmlns:a16="http://schemas.microsoft.com/office/drawing/2014/main" id="{8BE70053-788D-3B7F-4C7F-C11B21C01B75}"/>
              </a:ext>
            </a:extLst>
          </p:cNvPr>
          <p:cNvSpPr/>
          <p:nvPr/>
        </p:nvSpPr>
        <p:spPr>
          <a:xfrm>
            <a:off x="10039205" y="5127751"/>
            <a:ext cx="457397" cy="179911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0F0F928B-4124-64EA-F3ED-755C2866C0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210" y="2004313"/>
            <a:ext cx="4884130" cy="3303349"/>
          </a:xfrm>
          <a:prstGeom prst="rect">
            <a:avLst/>
          </a:prstGeom>
        </p:spPr>
      </p:pic>
      <p:sp>
        <p:nvSpPr>
          <p:cNvPr id="60" name="액자 59">
            <a:extLst>
              <a:ext uri="{FF2B5EF4-FFF2-40B4-BE49-F238E27FC236}">
                <a16:creationId xmlns:a16="http://schemas.microsoft.com/office/drawing/2014/main" id="{D9C22C11-0749-5238-8A82-A38B1CCA67ED}"/>
              </a:ext>
            </a:extLst>
          </p:cNvPr>
          <p:cNvSpPr/>
          <p:nvPr/>
        </p:nvSpPr>
        <p:spPr>
          <a:xfrm>
            <a:off x="9144000" y="5156290"/>
            <a:ext cx="457200" cy="15240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6DED9321-C778-77A0-2F3F-71DAAD4ED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04313"/>
            <a:ext cx="4605288" cy="3303349"/>
          </a:xfrm>
          <a:prstGeom prst="rect">
            <a:avLst/>
          </a:prstGeom>
        </p:spPr>
      </p:pic>
      <p:sp>
        <p:nvSpPr>
          <p:cNvPr id="58" name="액자 57">
            <a:extLst>
              <a:ext uri="{FF2B5EF4-FFF2-40B4-BE49-F238E27FC236}">
                <a16:creationId xmlns:a16="http://schemas.microsoft.com/office/drawing/2014/main" id="{88B4D99E-0888-1F0C-CC9F-AFDB81C951AC}"/>
              </a:ext>
            </a:extLst>
          </p:cNvPr>
          <p:cNvSpPr/>
          <p:nvPr/>
        </p:nvSpPr>
        <p:spPr>
          <a:xfrm>
            <a:off x="1434606" y="2876569"/>
            <a:ext cx="2159988" cy="138545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액자 79">
            <a:extLst>
              <a:ext uri="{FF2B5EF4-FFF2-40B4-BE49-F238E27FC236}">
                <a16:creationId xmlns:a16="http://schemas.microsoft.com/office/drawing/2014/main" id="{17648A26-DB2F-9BE1-2957-FA85A74ADBDB}"/>
              </a:ext>
            </a:extLst>
          </p:cNvPr>
          <p:cNvSpPr/>
          <p:nvPr/>
        </p:nvSpPr>
        <p:spPr>
          <a:xfrm>
            <a:off x="4645929" y="2157615"/>
            <a:ext cx="1297670" cy="178100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F474DA-72CE-D3A2-1474-F683BC61006F}"/>
              </a:ext>
            </a:extLst>
          </p:cNvPr>
          <p:cNvSpPr txBox="1"/>
          <p:nvPr/>
        </p:nvSpPr>
        <p:spPr>
          <a:xfrm>
            <a:off x="4401878" y="1967441"/>
            <a:ext cx="1664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 사용자 계정으로 로그인</a:t>
            </a:r>
          </a:p>
        </p:txBody>
      </p:sp>
      <p:sp>
        <p:nvSpPr>
          <p:cNvPr id="78" name="액자 77">
            <a:extLst>
              <a:ext uri="{FF2B5EF4-FFF2-40B4-BE49-F238E27FC236}">
                <a16:creationId xmlns:a16="http://schemas.microsoft.com/office/drawing/2014/main" id="{3E747747-14FC-40FD-5BCF-B3F68CFB0A30}"/>
              </a:ext>
            </a:extLst>
          </p:cNvPr>
          <p:cNvSpPr/>
          <p:nvPr/>
        </p:nvSpPr>
        <p:spPr>
          <a:xfrm>
            <a:off x="5272684" y="4899150"/>
            <a:ext cx="567318" cy="228601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C8D1FC64-F49C-6A89-54B1-0E719F290A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63" y="1989073"/>
            <a:ext cx="4892424" cy="3318589"/>
          </a:xfrm>
          <a:prstGeom prst="rect">
            <a:avLst/>
          </a:prstGeom>
        </p:spPr>
      </p:pic>
      <p:sp>
        <p:nvSpPr>
          <p:cNvPr id="72" name="액자 71">
            <a:extLst>
              <a:ext uri="{FF2B5EF4-FFF2-40B4-BE49-F238E27FC236}">
                <a16:creationId xmlns:a16="http://schemas.microsoft.com/office/drawing/2014/main" id="{64D3FCBF-E815-3ECF-2CAA-6E4251758387}"/>
              </a:ext>
            </a:extLst>
          </p:cNvPr>
          <p:cNvSpPr/>
          <p:nvPr/>
        </p:nvSpPr>
        <p:spPr>
          <a:xfrm>
            <a:off x="8542821" y="2573138"/>
            <a:ext cx="2456895" cy="152399"/>
          </a:xfrm>
          <a:prstGeom prst="frame">
            <a:avLst>
              <a:gd name="adj1" fmla="val 961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4" name="그림 73">
            <a:extLst>
              <a:ext uri="{FF2B5EF4-FFF2-40B4-BE49-F238E27FC236}">
                <a16:creationId xmlns:a16="http://schemas.microsoft.com/office/drawing/2014/main" id="{AA6EDAF1-D1B4-F9D4-E6A4-C6247D4392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334" y="3648367"/>
            <a:ext cx="2071689" cy="804863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4F44356-D92C-70DB-113D-18A2428E4B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409" y="3084355"/>
            <a:ext cx="2153353" cy="1876425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17880434-4FDF-1C78-24BF-C4F15FB3FC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77" y="1985090"/>
            <a:ext cx="4893594" cy="331858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A8052D90-5328-FC9A-5220-96ACAAF41E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05" y="2002258"/>
            <a:ext cx="4603583" cy="3296267"/>
          </a:xfrm>
          <a:prstGeom prst="rect">
            <a:avLst/>
          </a:prstGeom>
        </p:spPr>
      </p:pic>
      <p:sp>
        <p:nvSpPr>
          <p:cNvPr id="94" name="액자 93">
            <a:extLst>
              <a:ext uri="{FF2B5EF4-FFF2-40B4-BE49-F238E27FC236}">
                <a16:creationId xmlns:a16="http://schemas.microsoft.com/office/drawing/2014/main" id="{99489188-868A-EE87-AB63-99C11DE2E741}"/>
              </a:ext>
            </a:extLst>
          </p:cNvPr>
          <p:cNvSpPr/>
          <p:nvPr/>
        </p:nvSpPr>
        <p:spPr>
          <a:xfrm>
            <a:off x="6049188" y="2254202"/>
            <a:ext cx="504012" cy="641397"/>
          </a:xfrm>
          <a:prstGeom prst="frame">
            <a:avLst>
              <a:gd name="adj1" fmla="val 61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액자 95">
            <a:extLst>
              <a:ext uri="{FF2B5EF4-FFF2-40B4-BE49-F238E27FC236}">
                <a16:creationId xmlns:a16="http://schemas.microsoft.com/office/drawing/2014/main" id="{D3C8A02D-74CC-F9B0-A3CA-E1B54C49B0C4}"/>
              </a:ext>
            </a:extLst>
          </p:cNvPr>
          <p:cNvSpPr/>
          <p:nvPr/>
        </p:nvSpPr>
        <p:spPr>
          <a:xfrm>
            <a:off x="1418581" y="2498701"/>
            <a:ext cx="486419" cy="516413"/>
          </a:xfrm>
          <a:prstGeom prst="frame">
            <a:avLst>
              <a:gd name="adj1" fmla="val 615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59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2" grpId="0"/>
      <p:bldP spid="62" grpId="0" animBg="1"/>
      <p:bldP spid="82" grpId="0" animBg="1"/>
      <p:bldP spid="83" grpId="0"/>
      <p:bldP spid="85" grpId="0" animBg="1"/>
      <p:bldP spid="60" grpId="0" animBg="1"/>
      <p:bldP spid="58" grpId="0" animBg="1"/>
      <p:bldP spid="80" grpId="0" animBg="1"/>
      <p:bldP spid="86" grpId="0"/>
      <p:bldP spid="78" grpId="0" animBg="1"/>
      <p:bldP spid="72" grpId="0" animBg="1"/>
      <p:bldP spid="94" grpId="0" animBg="1"/>
      <p:bldP spid="9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301</Words>
  <Application>Microsoft Office PowerPoint</Application>
  <PresentationFormat>와이드스크린</PresentationFormat>
  <Paragraphs>67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배달의민족 주아</vt:lpstr>
      <vt:lpstr>Tmon몬소리 Black</vt:lpstr>
      <vt:lpstr>Noto Sans CJK JP Black</vt:lpstr>
      <vt:lpstr>Bandal</vt:lpstr>
      <vt:lpstr>Calibri</vt:lpstr>
      <vt:lpstr>Office Theme</vt:lpstr>
      <vt:lpstr>PowerPoint 프레젠테이션</vt:lpstr>
      <vt:lpstr>개발동기</vt:lpstr>
      <vt:lpstr>DB설계</vt:lpstr>
      <vt:lpstr>클래스 다이어그램</vt:lpstr>
      <vt:lpstr>역할 분담</vt:lpstr>
      <vt:lpstr>업무 진행표</vt:lpstr>
      <vt:lpstr>주요기능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주민지</cp:lastModifiedBy>
  <cp:revision>32</cp:revision>
  <dcterms:created xsi:type="dcterms:W3CDTF">2022-09-15T08:48:45Z</dcterms:created>
  <dcterms:modified xsi:type="dcterms:W3CDTF">2022-09-16T02:52:19Z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2022-09-15T00:00:00Z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2022-09-15T00:00:00Z</vt:filetime>
  </property>
</Properties>
</file>